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 id="2147483662" r:id="rId2"/>
  </p:sldMasterIdLst>
  <p:notesMasterIdLst>
    <p:notesMasterId r:id="rId15"/>
  </p:notesMasterIdLst>
  <p:sldIdLst>
    <p:sldId id="256" r:id="rId3"/>
    <p:sldId id="257" r:id="rId4"/>
    <p:sldId id="258" r:id="rId5"/>
    <p:sldId id="261" r:id="rId6"/>
    <p:sldId id="259" r:id="rId7"/>
    <p:sldId id="260" r:id="rId8"/>
    <p:sldId id="262" r:id="rId9"/>
    <p:sldId id="263" r:id="rId10"/>
    <p:sldId id="264" r:id="rId11"/>
    <p:sldId id="266" r:id="rId12"/>
    <p:sldId id="268" r:id="rId13"/>
    <p:sldId id="269" r:id="rId14"/>
  </p:sldIdLst>
  <p:sldSz cx="9144000" cy="6858000" type="screen4x3"/>
  <p:notesSz cx="6735763" cy="9866313"/>
  <p:embeddedFontLst>
    <p:embeddedFont>
      <p:font typeface="Calibri" panose="020F0502020204030204" pitchFamily="34" charset="0"/>
      <p:regular r:id="rId16"/>
      <p:bold r:id="rId17"/>
      <p:italic r:id="rId18"/>
      <p:boldItalic r:id="rId19"/>
    </p:embeddedFont>
    <p:embeddedFont>
      <p:font typeface="Century Gothic" panose="020B0502020202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AC349-0DD7-438B-AFF4-280121A85429}" v="9" dt="2021-11-10T19:16:05.477"/>
    <p1510:client id="{61EDCE00-5853-44EA-BD4E-585211E7CD45}" v="146" dt="2021-11-19T16:16:47.01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8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6.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font" Target="fonts/font4.fntdata"/><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7.fntdata"/><Relationship Id="rId27" Type="http://schemas.openxmlformats.org/officeDocument/2006/relationships/tableStyles" Target="tableStyle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Åsa Edvinsson" userId="9d271ff960d27da3" providerId="LiveId" clId="{071AC349-0DD7-438B-AFF4-280121A85429}"/>
    <pc:docChg chg="undo custSel modSld">
      <pc:chgData name="Åsa Edvinsson" userId="9d271ff960d27da3" providerId="LiveId" clId="{071AC349-0DD7-438B-AFF4-280121A85429}" dt="2021-11-10T19:59:03.468" v="176" actId="20577"/>
      <pc:docMkLst>
        <pc:docMk/>
      </pc:docMkLst>
      <pc:sldChg chg="modSp mod">
        <pc:chgData name="Åsa Edvinsson" userId="9d271ff960d27da3" providerId="LiveId" clId="{071AC349-0DD7-438B-AFF4-280121A85429}" dt="2021-11-10T19:45:26.019" v="147" actId="5793"/>
        <pc:sldMkLst>
          <pc:docMk/>
          <pc:sldMk cId="0" sldId="259"/>
        </pc:sldMkLst>
        <pc:spChg chg="mod">
          <ac:chgData name="Åsa Edvinsson" userId="9d271ff960d27da3" providerId="LiveId" clId="{071AC349-0DD7-438B-AFF4-280121A85429}" dt="2021-11-10T19:45:26.019" v="147" actId="5793"/>
          <ac:spMkLst>
            <pc:docMk/>
            <pc:sldMk cId="0" sldId="259"/>
            <ac:spMk id="125" creationId="{00000000-0000-0000-0000-000000000000}"/>
          </ac:spMkLst>
        </pc:spChg>
      </pc:sldChg>
      <pc:sldChg chg="modSp mod">
        <pc:chgData name="Åsa Edvinsson" userId="9d271ff960d27da3" providerId="LiveId" clId="{071AC349-0DD7-438B-AFF4-280121A85429}" dt="2021-11-10T19:53:03.315" v="173" actId="20577"/>
        <pc:sldMkLst>
          <pc:docMk/>
          <pc:sldMk cId="0" sldId="260"/>
        </pc:sldMkLst>
        <pc:spChg chg="mod">
          <ac:chgData name="Åsa Edvinsson" userId="9d271ff960d27da3" providerId="LiveId" clId="{071AC349-0DD7-438B-AFF4-280121A85429}" dt="2021-11-10T19:53:03.315" v="173" actId="20577"/>
          <ac:spMkLst>
            <pc:docMk/>
            <pc:sldMk cId="0" sldId="260"/>
            <ac:spMk id="133" creationId="{00000000-0000-0000-0000-000000000000}"/>
          </ac:spMkLst>
        </pc:spChg>
      </pc:sldChg>
      <pc:sldChg chg="modSp mod">
        <pc:chgData name="Åsa Edvinsson" userId="9d271ff960d27da3" providerId="LiveId" clId="{071AC349-0DD7-438B-AFF4-280121A85429}" dt="2021-11-10T19:53:52.049" v="175" actId="20577"/>
        <pc:sldMkLst>
          <pc:docMk/>
          <pc:sldMk cId="0" sldId="261"/>
        </pc:sldMkLst>
        <pc:spChg chg="mod">
          <ac:chgData name="Åsa Edvinsson" userId="9d271ff960d27da3" providerId="LiveId" clId="{071AC349-0DD7-438B-AFF4-280121A85429}" dt="2021-11-10T19:31:33.008" v="115" actId="20577"/>
          <ac:spMkLst>
            <pc:docMk/>
            <pc:sldMk cId="0" sldId="261"/>
            <ac:spMk id="138" creationId="{00000000-0000-0000-0000-000000000000}"/>
          </ac:spMkLst>
        </pc:spChg>
        <pc:spChg chg="mod">
          <ac:chgData name="Åsa Edvinsson" userId="9d271ff960d27da3" providerId="LiveId" clId="{071AC349-0DD7-438B-AFF4-280121A85429}" dt="2021-11-10T19:53:52.049" v="175" actId="20577"/>
          <ac:spMkLst>
            <pc:docMk/>
            <pc:sldMk cId="0" sldId="261"/>
            <ac:spMk id="141" creationId="{00000000-0000-0000-0000-000000000000}"/>
          </ac:spMkLst>
        </pc:spChg>
      </pc:sldChg>
      <pc:sldChg chg="modSp mod">
        <pc:chgData name="Åsa Edvinsson" userId="9d271ff960d27da3" providerId="LiveId" clId="{071AC349-0DD7-438B-AFF4-280121A85429}" dt="2021-11-10T19:48:47.138" v="163" actId="1036"/>
        <pc:sldMkLst>
          <pc:docMk/>
          <pc:sldMk cId="0" sldId="262"/>
        </pc:sldMkLst>
        <pc:spChg chg="mod">
          <ac:chgData name="Åsa Edvinsson" userId="9d271ff960d27da3" providerId="LiveId" clId="{071AC349-0DD7-438B-AFF4-280121A85429}" dt="2021-11-10T19:48:42.161" v="162" actId="1036"/>
          <ac:spMkLst>
            <pc:docMk/>
            <pc:sldMk cId="0" sldId="262"/>
            <ac:spMk id="148" creationId="{00000000-0000-0000-0000-000000000000}"/>
          </ac:spMkLst>
        </pc:spChg>
        <pc:spChg chg="mod">
          <ac:chgData name="Åsa Edvinsson" userId="9d271ff960d27da3" providerId="LiveId" clId="{071AC349-0DD7-438B-AFF4-280121A85429}" dt="2021-11-10T19:48:47.138" v="163" actId="1036"/>
          <ac:spMkLst>
            <pc:docMk/>
            <pc:sldMk cId="0" sldId="262"/>
            <ac:spMk id="149" creationId="{00000000-0000-0000-0000-000000000000}"/>
          </ac:spMkLst>
        </pc:spChg>
      </pc:sldChg>
      <pc:sldChg chg="modSp mod">
        <pc:chgData name="Åsa Edvinsson" userId="9d271ff960d27da3" providerId="LiveId" clId="{071AC349-0DD7-438B-AFF4-280121A85429}" dt="2021-11-10T19:59:03.468" v="176" actId="20577"/>
        <pc:sldMkLst>
          <pc:docMk/>
          <pc:sldMk cId="0" sldId="263"/>
        </pc:sldMkLst>
        <pc:spChg chg="mod">
          <ac:chgData name="Åsa Edvinsson" userId="9d271ff960d27da3" providerId="LiveId" clId="{071AC349-0DD7-438B-AFF4-280121A85429}" dt="2021-11-10T19:59:03.468" v="176" actId="20577"/>
          <ac:spMkLst>
            <pc:docMk/>
            <pc:sldMk cId="0" sldId="263"/>
            <ac:spMk id="157" creationId="{00000000-0000-0000-0000-000000000000}"/>
          </ac:spMkLst>
        </pc:spChg>
      </pc:sldChg>
      <pc:sldChg chg="modSp mod">
        <pc:chgData name="Åsa Edvinsson" userId="9d271ff960d27da3" providerId="LiveId" clId="{071AC349-0DD7-438B-AFF4-280121A85429}" dt="2021-11-10T19:47:22.184" v="154" actId="108"/>
        <pc:sldMkLst>
          <pc:docMk/>
          <pc:sldMk cId="0" sldId="264"/>
        </pc:sldMkLst>
        <pc:spChg chg="mod">
          <ac:chgData name="Åsa Edvinsson" userId="9d271ff960d27da3" providerId="LiveId" clId="{071AC349-0DD7-438B-AFF4-280121A85429}" dt="2021-11-10T19:47:22.184" v="154" actId="108"/>
          <ac:spMkLst>
            <pc:docMk/>
            <pc:sldMk cId="0" sldId="264"/>
            <ac:spMk id="165" creationId="{00000000-0000-0000-0000-000000000000}"/>
          </ac:spMkLst>
        </pc:spChg>
      </pc:sldChg>
      <pc:sldChg chg="addSp delSp modSp mod">
        <pc:chgData name="Åsa Edvinsson" userId="9d271ff960d27da3" providerId="LiveId" clId="{071AC349-0DD7-438B-AFF4-280121A85429}" dt="2021-11-10T19:17:19.681" v="34" actId="6549"/>
        <pc:sldMkLst>
          <pc:docMk/>
          <pc:sldMk cId="0" sldId="265"/>
        </pc:sldMkLst>
        <pc:spChg chg="mod">
          <ac:chgData name="Åsa Edvinsson" userId="9d271ff960d27da3" providerId="LiveId" clId="{071AC349-0DD7-438B-AFF4-280121A85429}" dt="2021-11-10T19:17:19.681" v="34" actId="6549"/>
          <ac:spMkLst>
            <pc:docMk/>
            <pc:sldMk cId="0" sldId="265"/>
            <ac:spMk id="173" creationId="{00000000-0000-0000-0000-000000000000}"/>
          </ac:spMkLst>
        </pc:spChg>
        <pc:graphicFrameChg chg="add del mod">
          <ac:chgData name="Åsa Edvinsson" userId="9d271ff960d27da3" providerId="LiveId" clId="{071AC349-0DD7-438B-AFF4-280121A85429}" dt="2021-11-10T19:13:14.579" v="5"/>
          <ac:graphicFrameMkLst>
            <pc:docMk/>
            <pc:sldMk cId="0" sldId="265"/>
            <ac:graphicFrameMk id="2" creationId="{119943D7-CEA7-451C-9D8C-8FB0E224325E}"/>
          </ac:graphicFrameMkLst>
        </pc:graphicFrameChg>
        <pc:graphicFrameChg chg="add del mod modGraphic">
          <ac:chgData name="Åsa Edvinsson" userId="9d271ff960d27da3" providerId="LiveId" clId="{071AC349-0DD7-438B-AFF4-280121A85429}" dt="2021-11-10T19:16:14.249" v="26" actId="478"/>
          <ac:graphicFrameMkLst>
            <pc:docMk/>
            <pc:sldMk cId="0" sldId="265"/>
            <ac:graphicFrameMk id="4" creationId="{448D7CDB-227F-4D7D-8A4F-7257936744A7}"/>
          </ac:graphicFrameMkLst>
        </pc:graphicFrameChg>
        <pc:graphicFrameChg chg="add mod modGraphic">
          <ac:chgData name="Åsa Edvinsson" userId="9d271ff960d27da3" providerId="LiveId" clId="{071AC349-0DD7-438B-AFF4-280121A85429}" dt="2021-11-10T19:17:02.972" v="32" actId="14734"/>
          <ac:graphicFrameMkLst>
            <pc:docMk/>
            <pc:sldMk cId="0" sldId="265"/>
            <ac:graphicFrameMk id="5" creationId="{946E9A4C-3B0B-482F-8B73-0C724CF9D1E5}"/>
          </ac:graphicFrameMkLst>
        </pc:graphicFrameChg>
        <pc:picChg chg="add del mod">
          <ac:chgData name="Åsa Edvinsson" userId="9d271ff960d27da3" providerId="LiveId" clId="{071AC349-0DD7-438B-AFF4-280121A85429}" dt="2021-11-10T19:13:30.320" v="8" actId="478"/>
          <ac:picMkLst>
            <pc:docMk/>
            <pc:sldMk cId="0" sldId="265"/>
            <ac:picMk id="3" creationId="{FEFE4DBF-2192-4746-9840-3A23D361EADD}"/>
          </ac:picMkLst>
        </pc:picChg>
      </pc:sldChg>
      <pc:sldChg chg="addSp modSp mod modClrScheme chgLayout">
        <pc:chgData name="Åsa Edvinsson" userId="9d271ff960d27da3" providerId="LiveId" clId="{071AC349-0DD7-438B-AFF4-280121A85429}" dt="2021-11-10T19:48:23.828" v="158" actId="1035"/>
        <pc:sldMkLst>
          <pc:docMk/>
          <pc:sldMk cId="0" sldId="266"/>
        </pc:sldMkLst>
        <pc:spChg chg="add mod ord">
          <ac:chgData name="Åsa Edvinsson" userId="9d271ff960d27da3" providerId="LiveId" clId="{071AC349-0DD7-438B-AFF4-280121A85429}" dt="2021-11-10T19:26:38.011" v="104" actId="12"/>
          <ac:spMkLst>
            <pc:docMk/>
            <pc:sldMk cId="0" sldId="266"/>
            <ac:spMk id="2" creationId="{4810D4BA-E648-46EA-ABE1-80E7815505B4}"/>
          </ac:spMkLst>
        </pc:spChg>
        <pc:spChg chg="mod ord">
          <ac:chgData name="Åsa Edvinsson" userId="9d271ff960d27da3" providerId="LiveId" clId="{071AC349-0DD7-438B-AFF4-280121A85429}" dt="2021-11-10T19:48:23.828" v="158" actId="1035"/>
          <ac:spMkLst>
            <pc:docMk/>
            <pc:sldMk cId="0" sldId="266"/>
            <ac:spMk id="178" creationId="{00000000-0000-0000-0000-000000000000}"/>
          </ac:spMkLst>
        </pc:spChg>
        <pc:spChg chg="mod ord">
          <ac:chgData name="Åsa Edvinsson" userId="9d271ff960d27da3" providerId="LiveId" clId="{071AC349-0DD7-438B-AFF4-280121A85429}" dt="2021-11-10T19:23:18.137" v="45" actId="700"/>
          <ac:spMkLst>
            <pc:docMk/>
            <pc:sldMk cId="0" sldId="266"/>
            <ac:spMk id="179" creationId="{00000000-0000-0000-0000-000000000000}"/>
          </ac:spMkLst>
        </pc:spChg>
        <pc:spChg chg="mod ord">
          <ac:chgData name="Åsa Edvinsson" userId="9d271ff960d27da3" providerId="LiveId" clId="{071AC349-0DD7-438B-AFF4-280121A85429}" dt="2021-11-10T19:23:18.137" v="45" actId="700"/>
          <ac:spMkLst>
            <pc:docMk/>
            <pc:sldMk cId="0" sldId="266"/>
            <ac:spMk id="180" creationId="{00000000-0000-0000-0000-000000000000}"/>
          </ac:spMkLst>
        </pc:spChg>
        <pc:spChg chg="mod ord">
          <ac:chgData name="Åsa Edvinsson" userId="9d271ff960d27da3" providerId="LiveId" clId="{071AC349-0DD7-438B-AFF4-280121A85429}" dt="2021-11-10T19:26:21.723" v="97" actId="21"/>
          <ac:spMkLst>
            <pc:docMk/>
            <pc:sldMk cId="0" sldId="266"/>
            <ac:spMk id="181" creationId="{00000000-0000-0000-0000-000000000000}"/>
          </ac:spMkLst>
        </pc:spChg>
      </pc:sldChg>
      <pc:sldChg chg="modSp mod">
        <pc:chgData name="Åsa Edvinsson" userId="9d271ff960d27da3" providerId="LiveId" clId="{071AC349-0DD7-438B-AFF4-280121A85429}" dt="2021-11-10T19:48:07.521" v="156" actId="108"/>
        <pc:sldMkLst>
          <pc:docMk/>
          <pc:sldMk cId="0" sldId="267"/>
        </pc:sldMkLst>
        <pc:spChg chg="mod">
          <ac:chgData name="Åsa Edvinsson" userId="9d271ff960d27da3" providerId="LiveId" clId="{071AC349-0DD7-438B-AFF4-280121A85429}" dt="2021-11-10T19:48:07.521" v="156" actId="108"/>
          <ac:spMkLst>
            <pc:docMk/>
            <pc:sldMk cId="0" sldId="267"/>
            <ac:spMk id="188" creationId="{00000000-0000-0000-0000-000000000000}"/>
          </ac:spMkLst>
        </pc:spChg>
      </pc:sldChg>
      <pc:sldChg chg="modSp mod">
        <pc:chgData name="Åsa Edvinsson" userId="9d271ff960d27da3" providerId="LiveId" clId="{071AC349-0DD7-438B-AFF4-280121A85429}" dt="2021-11-10T19:34:39.120" v="121" actId="20577"/>
        <pc:sldMkLst>
          <pc:docMk/>
          <pc:sldMk cId="0" sldId="268"/>
        </pc:sldMkLst>
        <pc:spChg chg="mod">
          <ac:chgData name="Åsa Edvinsson" userId="9d271ff960d27da3" providerId="LiveId" clId="{071AC349-0DD7-438B-AFF4-280121A85429}" dt="2021-11-10T19:34:39.120" v="121" actId="20577"/>
          <ac:spMkLst>
            <pc:docMk/>
            <pc:sldMk cId="0" sldId="268"/>
            <ac:spMk id="196" creationId="{00000000-0000-0000-0000-000000000000}"/>
          </ac:spMkLst>
        </pc:spChg>
      </pc:sldChg>
    </pc:docChg>
  </pc:docChgLst>
  <pc:docChgLst>
    <pc:chgData name="Åsa Edvinsson" userId="9d271ff960d27da3" providerId="Windows Live" clId="Web-{61EDCE00-5853-44EA-BD4E-585211E7CD45}"/>
    <pc:docChg chg="modSld sldOrd">
      <pc:chgData name="Åsa Edvinsson" userId="9d271ff960d27da3" providerId="Windows Live" clId="Web-{61EDCE00-5853-44EA-BD4E-585211E7CD45}" dt="2021-11-19T16:16:47.011" v="145" actId="20577"/>
      <pc:docMkLst>
        <pc:docMk/>
      </pc:docMkLst>
      <pc:sldChg chg="modSp">
        <pc:chgData name="Åsa Edvinsson" userId="9d271ff960d27da3" providerId="Windows Live" clId="Web-{61EDCE00-5853-44EA-BD4E-585211E7CD45}" dt="2021-11-19T15:15:06.081" v="15" actId="20577"/>
        <pc:sldMkLst>
          <pc:docMk/>
          <pc:sldMk cId="0" sldId="258"/>
        </pc:sldMkLst>
        <pc:spChg chg="mod">
          <ac:chgData name="Åsa Edvinsson" userId="9d271ff960d27da3" providerId="Windows Live" clId="Web-{61EDCE00-5853-44EA-BD4E-585211E7CD45}" dt="2021-11-19T15:15:06.081" v="15" actId="20577"/>
          <ac:spMkLst>
            <pc:docMk/>
            <pc:sldMk cId="0" sldId="258"/>
            <ac:spMk id="117" creationId="{00000000-0000-0000-0000-000000000000}"/>
          </ac:spMkLst>
        </pc:spChg>
      </pc:sldChg>
      <pc:sldChg chg="ord">
        <pc:chgData name="Åsa Edvinsson" userId="9d271ff960d27da3" providerId="Windows Live" clId="Web-{61EDCE00-5853-44EA-BD4E-585211E7CD45}" dt="2021-11-19T15:16:37.974" v="16"/>
        <pc:sldMkLst>
          <pc:docMk/>
          <pc:sldMk cId="0" sldId="261"/>
        </pc:sldMkLst>
      </pc:sldChg>
      <pc:sldChg chg="modSp">
        <pc:chgData name="Åsa Edvinsson" userId="9d271ff960d27da3" providerId="Windows Live" clId="Web-{61EDCE00-5853-44EA-BD4E-585211E7CD45}" dt="2021-11-19T15:48:44.372" v="27" actId="20577"/>
        <pc:sldMkLst>
          <pc:docMk/>
          <pc:sldMk cId="0" sldId="266"/>
        </pc:sldMkLst>
        <pc:spChg chg="mod">
          <ac:chgData name="Åsa Edvinsson" userId="9d271ff960d27da3" providerId="Windows Live" clId="Web-{61EDCE00-5853-44EA-BD4E-585211E7CD45}" dt="2021-11-19T15:48:44.372" v="27" actId="20577"/>
          <ac:spMkLst>
            <pc:docMk/>
            <pc:sldMk cId="0" sldId="266"/>
            <ac:spMk id="2" creationId="{4810D4BA-E648-46EA-ABE1-80E7815505B4}"/>
          </ac:spMkLst>
        </pc:spChg>
      </pc:sldChg>
      <pc:sldChg chg="modSp">
        <pc:chgData name="Åsa Edvinsson" userId="9d271ff960d27da3" providerId="Windows Live" clId="Web-{61EDCE00-5853-44EA-BD4E-585211E7CD45}" dt="2021-11-19T16:16:47.011" v="145" actId="20577"/>
        <pc:sldMkLst>
          <pc:docMk/>
          <pc:sldMk cId="0" sldId="267"/>
        </pc:sldMkLst>
        <pc:spChg chg="mod">
          <ac:chgData name="Åsa Edvinsson" userId="9d271ff960d27da3" providerId="Windows Live" clId="Web-{61EDCE00-5853-44EA-BD4E-585211E7CD45}" dt="2021-11-19T16:16:47.011" v="145" actId="20577"/>
          <ac:spMkLst>
            <pc:docMk/>
            <pc:sldMk cId="0" sldId="267"/>
            <ac:spMk id="18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8831" cy="493316"/>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15373" y="0"/>
            <a:ext cx="2918831" cy="493316"/>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673577" y="4686499"/>
            <a:ext cx="5388610" cy="4439841"/>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1285"/>
            <a:ext cx="2918831" cy="493316"/>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5373" y="9371285"/>
            <a:ext cx="2918831" cy="493316"/>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v-SE"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157162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6: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97" name="Google Shape;97;p6: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76" name="Google Shape;176;p16: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a3a5be21db_0_15: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a3a5be21db_0_15:notes"/>
          <p:cNvSpPr txBox="1">
            <a:spLocks noGrp="1"/>
          </p:cNvSpPr>
          <p:nvPr>
            <p:ph type="body" idx="1"/>
          </p:nvPr>
        </p:nvSpPr>
        <p:spPr>
          <a:xfrm>
            <a:off x="673577" y="4686499"/>
            <a:ext cx="5388600" cy="4439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93" name="Google Shape;193;ga3a5be21db_0_15:notes"/>
          <p:cNvSpPr txBox="1">
            <a:spLocks noGrp="1"/>
          </p:cNvSpPr>
          <p:nvPr>
            <p:ph type="sldNum" idx="12"/>
          </p:nvPr>
        </p:nvSpPr>
        <p:spPr>
          <a:xfrm>
            <a:off x="3815373" y="9371285"/>
            <a:ext cx="2918700" cy="493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v-SE"/>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0: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200" name="Google Shape;200;p20: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0: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03" name="Google Shape;103;p10: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1: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12" name="Google Shape;112;p11: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36" name="Google Shape;136;p17: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0" name="Google Shape;120;p8: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4: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8" name="Google Shape;128;p14: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8: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44" name="Google Shape;144;p18: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9: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52" name="Google Shape;152;p19: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2: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60" name="Google Shape;160;p12: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Rubrikbild" type="title">
  <p:cSld name="TITLE">
    <p:bg>
      <p:bgPr>
        <a:gradFill>
          <a:gsLst>
            <a:gs pos="0">
              <a:srgbClr val="5779C7"/>
            </a:gs>
            <a:gs pos="100000">
              <a:srgbClr val="002763"/>
            </a:gs>
          </a:gsLst>
          <a:path path="circle">
            <a:fillToRect l="50000" t="50000" r="50000" b="50000"/>
          </a:path>
          <a:tileRect/>
        </a:gradFill>
        <a:effectLst/>
      </p:bgPr>
    </p:bg>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912753"/>
            <a:ext cx="7772400" cy="1160439"/>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18" name="Google Shape;18;p2"/>
          <p:cNvSpPr txBox="1">
            <a:spLocks noGrp="1"/>
          </p:cNvSpPr>
          <p:nvPr>
            <p:ph type="subTitle" idx="1"/>
          </p:nvPr>
        </p:nvSpPr>
        <p:spPr>
          <a:xfrm>
            <a:off x="1436914" y="4687652"/>
            <a:ext cx="6335486" cy="1122851"/>
          </a:xfrm>
          <a:prstGeom prst="rect">
            <a:avLst/>
          </a:prstGeom>
          <a:noFill/>
          <a:ln>
            <a:noFill/>
          </a:ln>
        </p:spPr>
        <p:txBody>
          <a:bodyPr spcFirstLastPara="1" wrap="square" lIns="91425" tIns="91425" rIns="91425" bIns="91425" anchor="t" anchorCtr="0">
            <a:noAutofit/>
          </a:bodyPr>
          <a:lstStyle>
            <a:lvl1pPr marL="0" marR="0" lvl="0" indent="0" algn="ctr" rtl="0">
              <a:spcBef>
                <a:spcPts val="480"/>
              </a:spcBef>
              <a:spcAft>
                <a:spcPts val="0"/>
              </a:spcAft>
              <a:buClr>
                <a:schemeClr val="lt1"/>
              </a:buClr>
              <a:buSzPts val="2800"/>
              <a:buFont typeface="Century Gothic"/>
              <a:buNone/>
              <a:defRPr sz="2400" b="0" i="0" u="none" strike="noStrike" cap="none">
                <a:solidFill>
                  <a:schemeClr val="lt1"/>
                </a:solidFill>
                <a:latin typeface="Century Gothic"/>
                <a:ea typeface="Century Gothic"/>
                <a:cs typeface="Century Gothic"/>
                <a:sym typeface="Century Gothic"/>
              </a:defRPr>
            </a:lvl1pPr>
            <a:lvl2pPr marL="742950" marR="0" lvl="1" indent="-285750" algn="l" rtl="0">
              <a:spcBef>
                <a:spcPts val="480"/>
              </a:spcBef>
              <a:spcAft>
                <a:spcPts val="0"/>
              </a:spcAft>
              <a:buClr>
                <a:srgbClr val="C4BD97"/>
              </a:buClr>
              <a:buSzPts val="2400"/>
              <a:buFont typeface="Century Gothic"/>
              <a:buChar char="–"/>
              <a:defRPr sz="2400" b="0" i="0" u="none" strike="noStrike" cap="none">
                <a:solidFill>
                  <a:srgbClr val="C4BD97"/>
                </a:solidFill>
                <a:latin typeface="Century Gothic"/>
                <a:ea typeface="Century Gothic"/>
                <a:cs typeface="Century Gothic"/>
                <a:sym typeface="Century Gothic"/>
              </a:defRPr>
            </a:lvl2pPr>
            <a:lvl3pPr marL="1143000" marR="0" lvl="2" indent="-228600" algn="l" rtl="0">
              <a:spcBef>
                <a:spcPts val="400"/>
              </a:spcBef>
              <a:spcAft>
                <a:spcPts val="0"/>
              </a:spcAft>
              <a:buClr>
                <a:srgbClr val="C4BD97"/>
              </a:buClr>
              <a:buSzPts val="2000"/>
              <a:buFont typeface="Century Gothic"/>
              <a:buChar char="•"/>
              <a:defRPr sz="2000" b="0" i="0" u="none" strike="noStrike" cap="none">
                <a:solidFill>
                  <a:srgbClr val="C4BD97"/>
                </a:solidFill>
                <a:latin typeface="Century Gothic"/>
                <a:ea typeface="Century Gothic"/>
                <a:cs typeface="Century Gothic"/>
                <a:sym typeface="Century Gothic"/>
              </a:defRPr>
            </a:lvl3pPr>
            <a:lvl4pPr marL="1600200" marR="0" lvl="3" indent="-228600" algn="l" rtl="0">
              <a:spcBef>
                <a:spcPts val="360"/>
              </a:spcBef>
              <a:spcAft>
                <a:spcPts val="0"/>
              </a:spcAft>
              <a:buClr>
                <a:srgbClr val="C4BD97"/>
              </a:buClr>
              <a:buSzPts val="1800"/>
              <a:buFont typeface="Century Gothic"/>
              <a:buChar char="–"/>
              <a:defRPr sz="1800" b="0" i="0" u="none" strike="noStrike" cap="none">
                <a:solidFill>
                  <a:srgbClr val="C4BD97"/>
                </a:solidFill>
                <a:latin typeface="Century Gothic"/>
                <a:ea typeface="Century Gothic"/>
                <a:cs typeface="Century Gothic"/>
                <a:sym typeface="Century Gothic"/>
              </a:defRPr>
            </a:lvl4pPr>
            <a:lvl5pPr marL="2057400" marR="0" lvl="4" indent="-228600" algn="l" rtl="0">
              <a:spcBef>
                <a:spcPts val="320"/>
              </a:spcBef>
              <a:spcAft>
                <a:spcPts val="0"/>
              </a:spcAft>
              <a:buClr>
                <a:srgbClr val="C4BD97"/>
              </a:buClr>
              <a:buSzPts val="1600"/>
              <a:buFont typeface="Century Gothic"/>
              <a:buChar char="»"/>
              <a:defRPr sz="1600" b="0" i="0" u="none" strike="noStrike" cap="none">
                <a:solidFill>
                  <a:srgbClr val="C4BD97"/>
                </a:solidFill>
                <a:latin typeface="Century Gothic"/>
                <a:ea typeface="Century Gothic"/>
                <a:cs typeface="Century Gothic"/>
                <a:sym typeface="Century Gothic"/>
              </a:defRPr>
            </a:lvl5pPr>
            <a:lvl6pPr marL="2514600" marR="0" lvl="5"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2971800" marR="0" lvl="6"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429000" marR="0" lvl="7"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3886200" marR="0" lvl="8"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cxnSp>
        <p:nvCxnSpPr>
          <p:cNvPr id="19" name="Google Shape;19;p2"/>
          <p:cNvCxnSpPr/>
          <p:nvPr/>
        </p:nvCxnSpPr>
        <p:spPr>
          <a:xfrm>
            <a:off x="-7254" y="6104665"/>
            <a:ext cx="9144000" cy="0"/>
          </a:xfrm>
          <a:prstGeom prst="straightConnector1">
            <a:avLst/>
          </a:prstGeom>
          <a:noFill/>
          <a:ln w="25400" cap="flat" cmpd="sng">
            <a:solidFill>
              <a:srgbClr val="FFFFFF"/>
            </a:solidFill>
            <a:prstDash val="solid"/>
            <a:round/>
            <a:headEnd type="none" w="sm" len="sm"/>
            <a:tailEnd type="none" w="sm" len="sm"/>
          </a:ln>
        </p:spPr>
      </p:cxnSp>
      <p:sp>
        <p:nvSpPr>
          <p:cNvPr id="20" name="Google Shape;20;p2"/>
          <p:cNvSpPr txBox="1"/>
          <p:nvPr/>
        </p:nvSpPr>
        <p:spPr>
          <a:xfrm>
            <a:off x="36288" y="6190063"/>
            <a:ext cx="9144000" cy="64633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Font typeface="Century Gothic"/>
              <a:buNone/>
            </a:pPr>
            <a:r>
              <a:rPr lang="sv-SE" sz="1800" b="0" i="0" u="none" strike="noStrike" cap="none">
                <a:solidFill>
                  <a:srgbClr val="FFFFFF"/>
                </a:solidFill>
                <a:latin typeface="Century Gothic"/>
                <a:ea typeface="Century Gothic"/>
                <a:cs typeface="Century Gothic"/>
                <a:sym typeface="Century Gothic"/>
              </a:rPr>
              <a:t>Svenska Skyttesportförbundet </a:t>
            </a:r>
            <a:r>
              <a:rPr lang="sv-SE" sz="1800" b="0" i="1" u="none" strike="noStrike" cap="none">
                <a:solidFill>
                  <a:srgbClr val="FFFFFF"/>
                </a:solidFill>
                <a:latin typeface="Century Gothic"/>
                <a:ea typeface="Century Gothic"/>
                <a:cs typeface="Century Gothic"/>
                <a:sym typeface="Century Gothic"/>
              </a:rPr>
              <a:t>Swedish Shooting Sport Federation</a:t>
            </a:r>
            <a:endParaRPr/>
          </a:p>
          <a:p>
            <a:pPr marL="0" marR="0" lvl="0" indent="0" algn="ctr" rtl="0">
              <a:lnSpc>
                <a:spcPct val="100000"/>
              </a:lnSpc>
              <a:spcBef>
                <a:spcPts val="0"/>
              </a:spcBef>
              <a:spcAft>
                <a:spcPts val="0"/>
              </a:spcAft>
              <a:buClr>
                <a:srgbClr val="FFFFFF"/>
              </a:buClr>
              <a:buFont typeface="Century Gothic"/>
              <a:buNone/>
            </a:pPr>
            <a:r>
              <a:rPr lang="sv-SE" sz="1800" b="1" i="0" u="none" strike="noStrike" cap="none">
                <a:solidFill>
                  <a:srgbClr val="FFFFFF"/>
                </a:solidFill>
                <a:latin typeface="Century Gothic"/>
                <a:ea typeface="Century Gothic"/>
                <a:cs typeface="Century Gothic"/>
                <a:sym typeface="Century Gothic"/>
              </a:rPr>
              <a:t>www.skyttesport.se</a:t>
            </a:r>
            <a:endParaRPr sz="1800" b="1" i="0" u="none" strike="noStrike" cap="none">
              <a:solidFill>
                <a:srgbClr val="FFFFFF"/>
              </a:solidFill>
              <a:latin typeface="Century Gothic"/>
              <a:ea typeface="Century Gothic"/>
              <a:cs typeface="Century Gothic"/>
              <a:sym typeface="Century Gothic"/>
            </a:endParaRPr>
          </a:p>
        </p:txBody>
      </p:sp>
      <p:pic>
        <p:nvPicPr>
          <p:cNvPr id="21" name="Google Shape;21;p2" descr="SvSF logga.psd"/>
          <p:cNvPicPr preferRelativeResize="0"/>
          <p:nvPr/>
        </p:nvPicPr>
        <p:blipFill rotWithShape="1">
          <a:blip r:embed="rId2">
            <a:alphaModFix/>
          </a:blip>
          <a:srcRect/>
          <a:stretch/>
        </p:blipFill>
        <p:spPr>
          <a:xfrm>
            <a:off x="3695664" y="165668"/>
            <a:ext cx="1674431" cy="2383935"/>
          </a:xfrm>
          <a:prstGeom prst="roundRect">
            <a:avLst>
              <a:gd name="adj" fmla="val 8594"/>
            </a:avLst>
          </a:prstGeom>
          <a:solidFill>
            <a:srgbClr val="ECECEC"/>
          </a:solidFill>
          <a:ln>
            <a:noFill/>
          </a:ln>
          <a:effectLst>
            <a:reflection stA="38000" endPos="28000" dist="5000" dir="5400000" sy="-100000" algn="bl" rotWithShape="0"/>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nehåll med bildtext" type="objTx">
  <p:cSld name="OBJECT_WITH_CAPTION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5" name="Google Shape;75;p12"/>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rgbClr val="17365D"/>
              </a:buClr>
              <a:buSzPts val="3200"/>
              <a:buFont typeface="Century Gothic"/>
              <a:buChar char="•"/>
              <a:defRPr sz="3200" b="0" i="0" u="none" strike="noStrike" cap="none">
                <a:solidFill>
                  <a:srgbClr val="17365D"/>
                </a:solidFill>
                <a:latin typeface="Century Gothic"/>
                <a:ea typeface="Century Gothic"/>
                <a:cs typeface="Century Gothic"/>
                <a:sym typeface="Century Gothic"/>
              </a:defRPr>
            </a:lvl1pPr>
            <a:lvl2pPr marL="914400" marR="0" lvl="1" indent="-406400" algn="l" rtl="0">
              <a:spcBef>
                <a:spcPts val="560"/>
              </a:spcBef>
              <a:spcAft>
                <a:spcPts val="0"/>
              </a:spcAft>
              <a:buClr>
                <a:srgbClr val="17365D"/>
              </a:buClr>
              <a:buSzPts val="2800"/>
              <a:buFont typeface="Century Gothic"/>
              <a:buChar char="–"/>
              <a:defRPr sz="2800" b="0" i="0" u="none" strike="noStrike" cap="none">
                <a:solidFill>
                  <a:srgbClr val="17365D"/>
                </a:solidFill>
                <a:latin typeface="Century Gothic"/>
                <a:ea typeface="Century Gothic"/>
                <a:cs typeface="Century Gothic"/>
                <a:sym typeface="Century Gothic"/>
              </a:defRPr>
            </a:lvl2pPr>
            <a:lvl3pPr marL="1371600" marR="0" lvl="2"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3pPr>
            <a:lvl4pPr marL="1828800" marR="0" lvl="3"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4pPr>
            <a:lvl5pPr marL="2286000" marR="0" lvl="4"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6" name="Google Shape;76;p12"/>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rgbClr val="17365D"/>
              </a:buClr>
              <a:buSzPts val="2800"/>
              <a:buFont typeface="Century Gothic"/>
              <a:buNone/>
              <a:defRPr sz="1400" b="0" i="0" u="none" strike="noStrike" cap="none">
                <a:solidFill>
                  <a:srgbClr val="17365D"/>
                </a:solidFill>
                <a:latin typeface="Century Gothic"/>
                <a:ea typeface="Century Gothic"/>
                <a:cs typeface="Century Gothic"/>
                <a:sym typeface="Century Gothic"/>
              </a:defRPr>
            </a:lvl1pPr>
            <a:lvl2pPr marL="914400" marR="0" lvl="1" indent="-228600" algn="l" rtl="0">
              <a:spcBef>
                <a:spcPts val="240"/>
              </a:spcBef>
              <a:spcAft>
                <a:spcPts val="0"/>
              </a:spcAft>
              <a:buClr>
                <a:srgbClr val="17365D"/>
              </a:buClr>
              <a:buSzPts val="2400"/>
              <a:buFont typeface="Century Gothic"/>
              <a:buNone/>
              <a:defRPr sz="1200" b="0" i="0" u="none" strike="noStrike" cap="none">
                <a:solidFill>
                  <a:srgbClr val="17365D"/>
                </a:solidFill>
                <a:latin typeface="Century Gothic"/>
                <a:ea typeface="Century Gothic"/>
                <a:cs typeface="Century Gothic"/>
                <a:sym typeface="Century Gothic"/>
              </a:defRPr>
            </a:lvl2pPr>
            <a:lvl3pPr marL="1371600" marR="0" lvl="2" indent="-228600" algn="l" rtl="0">
              <a:spcBef>
                <a:spcPts val="200"/>
              </a:spcBef>
              <a:spcAft>
                <a:spcPts val="0"/>
              </a:spcAft>
              <a:buClr>
                <a:srgbClr val="17365D"/>
              </a:buClr>
              <a:buSzPts val="2000"/>
              <a:buFont typeface="Century Gothic"/>
              <a:buNone/>
              <a:defRPr sz="1000" b="0" i="0" u="none" strike="noStrike" cap="none">
                <a:solidFill>
                  <a:srgbClr val="17365D"/>
                </a:solidFill>
                <a:latin typeface="Century Gothic"/>
                <a:ea typeface="Century Gothic"/>
                <a:cs typeface="Century Gothic"/>
                <a:sym typeface="Century Gothic"/>
              </a:defRPr>
            </a:lvl3pPr>
            <a:lvl4pPr marL="1828800" marR="0" lvl="3" indent="-228600" algn="l" rtl="0">
              <a:spcBef>
                <a:spcPts val="180"/>
              </a:spcBef>
              <a:spcAft>
                <a:spcPts val="0"/>
              </a:spcAft>
              <a:buClr>
                <a:srgbClr val="17365D"/>
              </a:buClr>
              <a:buSzPts val="1800"/>
              <a:buFont typeface="Century Gothic"/>
              <a:buNone/>
              <a:defRPr sz="900" b="0" i="0" u="none" strike="noStrike" cap="none">
                <a:solidFill>
                  <a:srgbClr val="17365D"/>
                </a:solidFill>
                <a:latin typeface="Century Gothic"/>
                <a:ea typeface="Century Gothic"/>
                <a:cs typeface="Century Gothic"/>
                <a:sym typeface="Century Gothic"/>
              </a:defRPr>
            </a:lvl4pPr>
            <a:lvl5pPr marL="2286000" marR="0" lvl="4" indent="-228600" algn="l" rtl="0">
              <a:spcBef>
                <a:spcPts val="180"/>
              </a:spcBef>
              <a:spcAft>
                <a:spcPts val="0"/>
              </a:spcAft>
              <a:buClr>
                <a:srgbClr val="17365D"/>
              </a:buClr>
              <a:buSzPts val="1600"/>
              <a:buFont typeface="Century Gothic"/>
              <a:buNone/>
              <a:defRPr sz="900" b="0" i="0" u="none" strike="noStrike" cap="none">
                <a:solidFill>
                  <a:srgbClr val="17365D"/>
                </a:solidFill>
                <a:latin typeface="Century Gothic"/>
                <a:ea typeface="Century Gothic"/>
                <a:cs typeface="Century Gothic"/>
                <a:sym typeface="Century Gothic"/>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7" name="Google Shape;77;p12"/>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344DD82B-0D2B-45BB-AFF8-67D5A4216566}" type="datetime1">
              <a:rPr lang="sv-SE" smtClean="0"/>
              <a:t>2024-04-02</a:t>
            </a:fld>
            <a:endParaRPr/>
          </a:p>
        </p:txBody>
      </p:sp>
      <p:sp>
        <p:nvSpPr>
          <p:cNvPr id="78" name="Google Shape;78;p12"/>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1" name="Google Shape;81;p13"/>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rgbClr val="17365D"/>
              </a:buClr>
              <a:buSzPts val="1400"/>
              <a:buFont typeface="Century Gothic"/>
              <a:buNone/>
              <a:defRPr sz="3200" b="0" i="0" u="none" strike="noStrike" cap="none">
                <a:solidFill>
                  <a:srgbClr val="17365D"/>
                </a:solidFill>
                <a:latin typeface="Century Gothic"/>
                <a:ea typeface="Century Gothic"/>
                <a:cs typeface="Century Gothic"/>
                <a:sym typeface="Century Gothic"/>
              </a:defRPr>
            </a:lvl1pPr>
            <a:lvl2pPr marL="457200" marR="0" lvl="1" indent="0" algn="l" rtl="0">
              <a:spcBef>
                <a:spcPts val="560"/>
              </a:spcBef>
              <a:spcAft>
                <a:spcPts val="0"/>
              </a:spcAft>
              <a:buClr>
                <a:srgbClr val="17365D"/>
              </a:buClr>
              <a:buSzPts val="1400"/>
              <a:buFont typeface="Century Gothic"/>
              <a:buNone/>
              <a:defRPr sz="2800" b="0" i="0" u="none" strike="noStrike" cap="none">
                <a:solidFill>
                  <a:srgbClr val="17365D"/>
                </a:solidFill>
                <a:latin typeface="Century Gothic"/>
                <a:ea typeface="Century Gothic"/>
                <a:cs typeface="Century Gothic"/>
                <a:sym typeface="Century Gothic"/>
              </a:defRPr>
            </a:lvl2pPr>
            <a:lvl3pPr marL="914400" marR="0" lvl="2" indent="0" algn="l" rtl="0">
              <a:spcBef>
                <a:spcPts val="480"/>
              </a:spcBef>
              <a:spcAft>
                <a:spcPts val="0"/>
              </a:spcAft>
              <a:buClr>
                <a:srgbClr val="17365D"/>
              </a:buClr>
              <a:buSzPts val="1400"/>
              <a:buFont typeface="Century Gothic"/>
              <a:buNone/>
              <a:defRPr sz="2400" b="0" i="0" u="none" strike="noStrike" cap="none">
                <a:solidFill>
                  <a:srgbClr val="17365D"/>
                </a:solidFill>
                <a:latin typeface="Century Gothic"/>
                <a:ea typeface="Century Gothic"/>
                <a:cs typeface="Century Gothic"/>
                <a:sym typeface="Century Gothic"/>
              </a:defRPr>
            </a:lvl3pPr>
            <a:lvl4pPr marL="1371600" marR="0" lvl="3" indent="0" algn="l" rtl="0">
              <a:spcBef>
                <a:spcPts val="400"/>
              </a:spcBef>
              <a:spcAft>
                <a:spcPts val="0"/>
              </a:spcAft>
              <a:buClr>
                <a:srgbClr val="17365D"/>
              </a:buClr>
              <a:buSzPts val="1400"/>
              <a:buFont typeface="Century Gothic"/>
              <a:buNone/>
              <a:defRPr sz="2000" b="0" i="0" u="none" strike="noStrike" cap="none">
                <a:solidFill>
                  <a:srgbClr val="17365D"/>
                </a:solidFill>
                <a:latin typeface="Century Gothic"/>
                <a:ea typeface="Century Gothic"/>
                <a:cs typeface="Century Gothic"/>
                <a:sym typeface="Century Gothic"/>
              </a:defRPr>
            </a:lvl4pPr>
            <a:lvl5pPr marL="1828800" marR="0" lvl="4" indent="0" algn="l" rtl="0">
              <a:spcBef>
                <a:spcPts val="400"/>
              </a:spcBef>
              <a:spcAft>
                <a:spcPts val="0"/>
              </a:spcAft>
              <a:buClr>
                <a:srgbClr val="17365D"/>
              </a:buClr>
              <a:buSzPts val="1400"/>
              <a:buFont typeface="Century Gothic"/>
              <a:buNone/>
              <a:defRPr sz="2000" b="0" i="0" u="none" strike="noStrike" cap="none">
                <a:solidFill>
                  <a:srgbClr val="17365D"/>
                </a:solidFill>
                <a:latin typeface="Century Gothic"/>
                <a:ea typeface="Century Gothic"/>
                <a:cs typeface="Century Gothic"/>
                <a:sym typeface="Century Gothic"/>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82" name="Google Shape;82;p13"/>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rgbClr val="17365D"/>
              </a:buClr>
              <a:buSzPts val="2800"/>
              <a:buFont typeface="Century Gothic"/>
              <a:buNone/>
              <a:defRPr sz="1400" b="0" i="0" u="none" strike="noStrike" cap="none">
                <a:solidFill>
                  <a:srgbClr val="17365D"/>
                </a:solidFill>
                <a:latin typeface="Century Gothic"/>
                <a:ea typeface="Century Gothic"/>
                <a:cs typeface="Century Gothic"/>
                <a:sym typeface="Century Gothic"/>
              </a:defRPr>
            </a:lvl1pPr>
            <a:lvl2pPr marL="914400" marR="0" lvl="1" indent="-228600" algn="l" rtl="0">
              <a:spcBef>
                <a:spcPts val="240"/>
              </a:spcBef>
              <a:spcAft>
                <a:spcPts val="0"/>
              </a:spcAft>
              <a:buClr>
                <a:srgbClr val="17365D"/>
              </a:buClr>
              <a:buSzPts val="2400"/>
              <a:buFont typeface="Century Gothic"/>
              <a:buNone/>
              <a:defRPr sz="1200" b="0" i="0" u="none" strike="noStrike" cap="none">
                <a:solidFill>
                  <a:srgbClr val="17365D"/>
                </a:solidFill>
                <a:latin typeface="Century Gothic"/>
                <a:ea typeface="Century Gothic"/>
                <a:cs typeface="Century Gothic"/>
                <a:sym typeface="Century Gothic"/>
              </a:defRPr>
            </a:lvl2pPr>
            <a:lvl3pPr marL="1371600" marR="0" lvl="2" indent="-228600" algn="l" rtl="0">
              <a:spcBef>
                <a:spcPts val="200"/>
              </a:spcBef>
              <a:spcAft>
                <a:spcPts val="0"/>
              </a:spcAft>
              <a:buClr>
                <a:srgbClr val="17365D"/>
              </a:buClr>
              <a:buSzPts val="2000"/>
              <a:buFont typeface="Century Gothic"/>
              <a:buNone/>
              <a:defRPr sz="1000" b="0" i="0" u="none" strike="noStrike" cap="none">
                <a:solidFill>
                  <a:srgbClr val="17365D"/>
                </a:solidFill>
                <a:latin typeface="Century Gothic"/>
                <a:ea typeface="Century Gothic"/>
                <a:cs typeface="Century Gothic"/>
                <a:sym typeface="Century Gothic"/>
              </a:defRPr>
            </a:lvl3pPr>
            <a:lvl4pPr marL="1828800" marR="0" lvl="3" indent="-228600" algn="l" rtl="0">
              <a:spcBef>
                <a:spcPts val="180"/>
              </a:spcBef>
              <a:spcAft>
                <a:spcPts val="0"/>
              </a:spcAft>
              <a:buClr>
                <a:srgbClr val="17365D"/>
              </a:buClr>
              <a:buSzPts val="1800"/>
              <a:buFont typeface="Century Gothic"/>
              <a:buNone/>
              <a:defRPr sz="900" b="0" i="0" u="none" strike="noStrike" cap="none">
                <a:solidFill>
                  <a:srgbClr val="17365D"/>
                </a:solidFill>
                <a:latin typeface="Century Gothic"/>
                <a:ea typeface="Century Gothic"/>
                <a:cs typeface="Century Gothic"/>
                <a:sym typeface="Century Gothic"/>
              </a:defRPr>
            </a:lvl4pPr>
            <a:lvl5pPr marL="2286000" marR="0" lvl="4" indent="-228600" algn="l" rtl="0">
              <a:spcBef>
                <a:spcPts val="180"/>
              </a:spcBef>
              <a:spcAft>
                <a:spcPts val="0"/>
              </a:spcAft>
              <a:buClr>
                <a:srgbClr val="17365D"/>
              </a:buClr>
              <a:buSzPts val="1600"/>
              <a:buFont typeface="Century Gothic"/>
              <a:buNone/>
              <a:defRPr sz="900" b="0" i="0" u="none" strike="noStrike" cap="none">
                <a:solidFill>
                  <a:srgbClr val="17365D"/>
                </a:solidFill>
                <a:latin typeface="Century Gothic"/>
                <a:ea typeface="Century Gothic"/>
                <a:cs typeface="Century Gothic"/>
                <a:sym typeface="Century Gothic"/>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83" name="Google Shape;83;p13"/>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493ACDD6-1FBE-4176-9C23-DE5F5E6EC122}" type="datetime1">
              <a:rPr lang="sv-SE" smtClean="0"/>
              <a:t>2024-04-02</a:t>
            </a:fld>
            <a:endParaRPr/>
          </a:p>
        </p:txBody>
      </p:sp>
      <p:sp>
        <p:nvSpPr>
          <p:cNvPr id="84" name="Google Shape;84;p13"/>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457200" y="245610"/>
            <a:ext cx="8229600" cy="80553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7" name="Google Shape;87;p14"/>
          <p:cNvSpPr txBox="1">
            <a:spLocks noGrp="1"/>
          </p:cNvSpPr>
          <p:nvPr>
            <p:ph type="body" idx="1"/>
          </p:nvPr>
        </p:nvSpPr>
        <p:spPr>
          <a:xfrm rot="5400000">
            <a:off x="2060928" y="-348192"/>
            <a:ext cx="5022144" cy="82296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rgbClr val="17365D"/>
              </a:buClr>
              <a:buSzPts val="2800"/>
              <a:buFont typeface="Century Gothic"/>
              <a:buChar char="•"/>
              <a:defRPr sz="28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4"/>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FA0A2E95-8D44-4652-81FE-DA67683727AA}" type="datetime1">
              <a:rPr lang="sv-SE" smtClean="0"/>
              <a:t>2024-04-02</a:t>
            </a:fld>
            <a:endParaRPr/>
          </a:p>
        </p:txBody>
      </p:sp>
      <p:sp>
        <p:nvSpPr>
          <p:cNvPr id="89" name="Google Shape;89;p14"/>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92" name="Google Shape;92;p1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rgbClr val="17365D"/>
              </a:buClr>
              <a:buSzPts val="2800"/>
              <a:buFont typeface="Century Gothic"/>
              <a:buChar char="•"/>
              <a:defRPr sz="28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3" name="Google Shape;93;p15"/>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1901B075-0BF8-4D95-9A95-C0CF8DD9B023}" type="datetime1">
              <a:rPr lang="sv-SE" smtClean="0"/>
              <a:t>2024-04-02</a:t>
            </a:fld>
            <a:endParaRPr/>
          </a:p>
        </p:txBody>
      </p:sp>
      <p:sp>
        <p:nvSpPr>
          <p:cNvPr id="94" name="Google Shape;94;p15"/>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29"/>
        <p:cNvGrpSpPr/>
        <p:nvPr/>
      </p:nvGrpSpPr>
      <p:grpSpPr>
        <a:xfrm>
          <a:off x="0" y="0"/>
          <a:ext cx="0" cy="0"/>
          <a:chOff x="0" y="0"/>
          <a:chExt cx="0" cy="0"/>
        </a:xfrm>
      </p:grpSpPr>
      <p:sp>
        <p:nvSpPr>
          <p:cNvPr id="30" name="Google Shape;30;p4"/>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F5761C9F-4998-4F1B-B454-B36562D4EA1C}" type="datetime1">
              <a:rPr lang="sv-SE" smtClean="0"/>
              <a:t>2024-04-02</a:t>
            </a:fld>
            <a:endParaRPr/>
          </a:p>
        </p:txBody>
      </p:sp>
      <p:sp>
        <p:nvSpPr>
          <p:cNvPr id="31" name="Google Shape;31;p4"/>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npassad layout">
  <p:cSld name="Anpassad layout">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57200" y="245610"/>
            <a:ext cx="8229600" cy="80553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0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 name="Google Shape;34;p5"/>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B419C43D-3E42-418C-8CF3-C64E258BADBD}" type="datetime1">
              <a:rPr lang="sv-SE" smtClean="0"/>
              <a:t>2024-04-02</a:t>
            </a:fld>
            <a:endParaRPr/>
          </a:p>
        </p:txBody>
      </p:sp>
      <p:sp>
        <p:nvSpPr>
          <p:cNvPr id="35" name="Google Shape;35;p5"/>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
        <p:nvSpPr>
          <p:cNvPr id="36" name="Google Shape;36;p5"/>
          <p:cNvSpPr txBox="1">
            <a:spLocks noGrp="1"/>
          </p:cNvSpPr>
          <p:nvPr>
            <p:ph type="body" idx="1"/>
          </p:nvPr>
        </p:nvSpPr>
        <p:spPr>
          <a:xfrm>
            <a:off x="544513" y="1731493"/>
            <a:ext cx="8151812" cy="1458912"/>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rgbClr val="17365D"/>
              </a:buClr>
              <a:buSzPts val="2800"/>
              <a:buFont typeface="Century Gothic"/>
              <a:buChar char="•"/>
              <a:defRPr sz="28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 name="Google Shape;37;p5"/>
          <p:cNvSpPr txBox="1">
            <a:spLocks noGrp="1"/>
          </p:cNvSpPr>
          <p:nvPr>
            <p:ph type="body" idx="2"/>
          </p:nvPr>
        </p:nvSpPr>
        <p:spPr>
          <a:xfrm>
            <a:off x="563563" y="3443288"/>
            <a:ext cx="3989387" cy="2782887"/>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rgbClr val="17365D"/>
              </a:buClr>
              <a:buSzPts val="2800"/>
              <a:buFont typeface="Century Gothic"/>
              <a:buChar char="•"/>
              <a:defRPr sz="28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5"/>
          <p:cNvSpPr txBox="1">
            <a:spLocks noGrp="1"/>
          </p:cNvSpPr>
          <p:nvPr>
            <p:ph type="body" idx="3"/>
          </p:nvPr>
        </p:nvSpPr>
        <p:spPr>
          <a:xfrm>
            <a:off x="4727575" y="3442883"/>
            <a:ext cx="4008438" cy="2782887"/>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rgbClr val="17365D"/>
              </a:buClr>
              <a:buSzPts val="2800"/>
              <a:buFont typeface="Century Gothic"/>
              <a:buChar char="•"/>
              <a:defRPr sz="28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457200" y="231096"/>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0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6"/>
          <p:cNvSpPr txBox="1">
            <a:spLocks noGrp="1"/>
          </p:cNvSpPr>
          <p:nvPr>
            <p:ph type="body" idx="1"/>
          </p:nvPr>
        </p:nvSpPr>
        <p:spPr>
          <a:xfrm>
            <a:off x="457200" y="1255536"/>
            <a:ext cx="8229600" cy="5022144"/>
          </a:xfrm>
          <a:prstGeom prst="rect">
            <a:avLst/>
          </a:prstGeom>
          <a:noFill/>
          <a:ln>
            <a:noFill/>
          </a:ln>
        </p:spPr>
        <p:txBody>
          <a:bodyPr spcFirstLastPara="1" wrap="square" lIns="91425" tIns="91425" rIns="91425" bIns="91425" anchor="t" anchorCtr="0">
            <a:noAutofit/>
          </a:bodyPr>
          <a:lstStyle>
            <a:lvl1pPr marL="457200" marR="0" lvl="0" indent="-393700" algn="l" rtl="0">
              <a:spcBef>
                <a:spcPts val="520"/>
              </a:spcBef>
              <a:spcAft>
                <a:spcPts val="0"/>
              </a:spcAft>
              <a:buClr>
                <a:srgbClr val="17365D"/>
              </a:buClr>
              <a:buSzPts val="2600"/>
              <a:buFont typeface="Century Gothic"/>
              <a:buChar char="•"/>
              <a:defRPr sz="26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6"/>
          <p:cNvSpPr txBox="1">
            <a:spLocks noGrp="1"/>
          </p:cNvSpPr>
          <p:nvPr>
            <p:ph type="dt" idx="10"/>
          </p:nvPr>
        </p:nvSpPr>
        <p:spPr>
          <a:xfrm>
            <a:off x="134938" y="6524625"/>
            <a:ext cx="2579674"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62C01A39-6719-4349-920B-2396F0683B1C}" type="datetime1">
              <a:rPr lang="sv-SE" smtClean="0"/>
              <a:t>2024-04-02</a:t>
            </a:fld>
            <a:endParaRPr/>
          </a:p>
        </p:txBody>
      </p:sp>
      <p:sp>
        <p:nvSpPr>
          <p:cNvPr id="43" name="Google Shape;43;p6"/>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Rubrikbild" type="title">
  <p:cSld name="TITLE">
    <p:bg>
      <p:bgPr>
        <a:gradFill>
          <a:gsLst>
            <a:gs pos="0">
              <a:srgbClr val="5779C7"/>
            </a:gs>
            <a:gs pos="100000">
              <a:srgbClr val="002763"/>
            </a:gs>
          </a:gsLst>
          <a:path path="circle">
            <a:fillToRect l="50000" t="50000" r="50000" b="50000"/>
          </a:path>
          <a:tileRect/>
        </a:gradFill>
        <a:effectLst/>
      </p:bgPr>
    </p:bg>
    <p:spTree>
      <p:nvGrpSpPr>
        <p:cNvPr id="1" name="Shape 44"/>
        <p:cNvGrpSpPr/>
        <p:nvPr/>
      </p:nvGrpSpPr>
      <p:grpSpPr>
        <a:xfrm>
          <a:off x="0" y="0"/>
          <a:ext cx="0" cy="0"/>
          <a:chOff x="0" y="0"/>
          <a:chExt cx="0" cy="0"/>
        </a:xfrm>
      </p:grpSpPr>
      <p:sp>
        <p:nvSpPr>
          <p:cNvPr id="45" name="Google Shape;45;p7"/>
          <p:cNvSpPr txBox="1">
            <a:spLocks noGrp="1"/>
          </p:cNvSpPr>
          <p:nvPr>
            <p:ph type="ctrTitle"/>
          </p:nvPr>
        </p:nvSpPr>
        <p:spPr>
          <a:xfrm>
            <a:off x="685800" y="2912753"/>
            <a:ext cx="7772400" cy="1160439"/>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46" name="Google Shape;46;p7"/>
          <p:cNvSpPr txBox="1">
            <a:spLocks noGrp="1"/>
          </p:cNvSpPr>
          <p:nvPr>
            <p:ph type="subTitle" idx="1"/>
          </p:nvPr>
        </p:nvSpPr>
        <p:spPr>
          <a:xfrm>
            <a:off x="1436914" y="4687652"/>
            <a:ext cx="6335486" cy="1122851"/>
          </a:xfrm>
          <a:prstGeom prst="rect">
            <a:avLst/>
          </a:prstGeom>
          <a:noFill/>
          <a:ln>
            <a:noFill/>
          </a:ln>
        </p:spPr>
        <p:txBody>
          <a:bodyPr spcFirstLastPara="1" wrap="square" lIns="91425" tIns="91425" rIns="91425" bIns="91425" anchor="t" anchorCtr="0">
            <a:noAutofit/>
          </a:bodyPr>
          <a:lstStyle>
            <a:lvl1pPr marL="0" marR="0" lvl="0" indent="0" algn="ctr" rtl="0">
              <a:spcBef>
                <a:spcPts val="480"/>
              </a:spcBef>
              <a:spcAft>
                <a:spcPts val="0"/>
              </a:spcAft>
              <a:buClr>
                <a:schemeClr val="lt1"/>
              </a:buClr>
              <a:buSzPts val="2800"/>
              <a:buFont typeface="Century Gothic"/>
              <a:buNone/>
              <a:defRPr sz="2400" b="0" i="0" u="none" strike="noStrike" cap="none">
                <a:solidFill>
                  <a:schemeClr val="lt1"/>
                </a:solidFill>
                <a:latin typeface="Century Gothic"/>
                <a:ea typeface="Century Gothic"/>
                <a:cs typeface="Century Gothic"/>
                <a:sym typeface="Century Gothic"/>
              </a:defRPr>
            </a:lvl1pPr>
            <a:lvl2pPr marL="742950" marR="0" lvl="1" indent="-285750" algn="l" rtl="0">
              <a:spcBef>
                <a:spcPts val="480"/>
              </a:spcBef>
              <a:spcAft>
                <a:spcPts val="0"/>
              </a:spcAft>
              <a:buClr>
                <a:srgbClr val="C4BD97"/>
              </a:buClr>
              <a:buSzPts val="2400"/>
              <a:buFont typeface="Century Gothic"/>
              <a:buChar char="–"/>
              <a:defRPr sz="2400" b="0" i="0" u="none" strike="noStrike" cap="none">
                <a:solidFill>
                  <a:srgbClr val="C4BD97"/>
                </a:solidFill>
                <a:latin typeface="Century Gothic"/>
                <a:ea typeface="Century Gothic"/>
                <a:cs typeface="Century Gothic"/>
                <a:sym typeface="Century Gothic"/>
              </a:defRPr>
            </a:lvl2pPr>
            <a:lvl3pPr marL="1143000" marR="0" lvl="2" indent="-228600" algn="l" rtl="0">
              <a:spcBef>
                <a:spcPts val="400"/>
              </a:spcBef>
              <a:spcAft>
                <a:spcPts val="0"/>
              </a:spcAft>
              <a:buClr>
                <a:srgbClr val="C4BD97"/>
              </a:buClr>
              <a:buSzPts val="2000"/>
              <a:buFont typeface="Century Gothic"/>
              <a:buChar char="•"/>
              <a:defRPr sz="2000" b="0" i="0" u="none" strike="noStrike" cap="none">
                <a:solidFill>
                  <a:srgbClr val="C4BD97"/>
                </a:solidFill>
                <a:latin typeface="Century Gothic"/>
                <a:ea typeface="Century Gothic"/>
                <a:cs typeface="Century Gothic"/>
                <a:sym typeface="Century Gothic"/>
              </a:defRPr>
            </a:lvl3pPr>
            <a:lvl4pPr marL="1600200" marR="0" lvl="3" indent="-228600" algn="l" rtl="0">
              <a:spcBef>
                <a:spcPts val="360"/>
              </a:spcBef>
              <a:spcAft>
                <a:spcPts val="0"/>
              </a:spcAft>
              <a:buClr>
                <a:srgbClr val="C4BD97"/>
              </a:buClr>
              <a:buSzPts val="1800"/>
              <a:buFont typeface="Century Gothic"/>
              <a:buChar char="–"/>
              <a:defRPr sz="1800" b="0" i="0" u="none" strike="noStrike" cap="none">
                <a:solidFill>
                  <a:srgbClr val="C4BD97"/>
                </a:solidFill>
                <a:latin typeface="Century Gothic"/>
                <a:ea typeface="Century Gothic"/>
                <a:cs typeface="Century Gothic"/>
                <a:sym typeface="Century Gothic"/>
              </a:defRPr>
            </a:lvl4pPr>
            <a:lvl5pPr marL="2057400" marR="0" lvl="4" indent="-228600" algn="l" rtl="0">
              <a:spcBef>
                <a:spcPts val="320"/>
              </a:spcBef>
              <a:spcAft>
                <a:spcPts val="0"/>
              </a:spcAft>
              <a:buClr>
                <a:srgbClr val="C4BD97"/>
              </a:buClr>
              <a:buSzPts val="1600"/>
              <a:buFont typeface="Century Gothic"/>
              <a:buChar char="»"/>
              <a:defRPr sz="1600" b="0" i="0" u="none" strike="noStrike" cap="none">
                <a:solidFill>
                  <a:srgbClr val="C4BD97"/>
                </a:solidFill>
                <a:latin typeface="Century Gothic"/>
                <a:ea typeface="Century Gothic"/>
                <a:cs typeface="Century Gothic"/>
                <a:sym typeface="Century Gothic"/>
              </a:defRPr>
            </a:lvl5pPr>
            <a:lvl6pPr marL="2514600" marR="0" lvl="5"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2971800" marR="0" lvl="6"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429000" marR="0" lvl="7"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3886200" marR="0" lvl="8" indent="-228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cxnSp>
        <p:nvCxnSpPr>
          <p:cNvPr id="47" name="Google Shape;47;p7"/>
          <p:cNvCxnSpPr/>
          <p:nvPr/>
        </p:nvCxnSpPr>
        <p:spPr>
          <a:xfrm>
            <a:off x="-7254" y="6104665"/>
            <a:ext cx="9144000" cy="0"/>
          </a:xfrm>
          <a:prstGeom prst="straightConnector1">
            <a:avLst/>
          </a:prstGeom>
          <a:noFill/>
          <a:ln w="25400" cap="flat" cmpd="sng">
            <a:solidFill>
              <a:srgbClr val="FFFFFF"/>
            </a:solidFill>
            <a:prstDash val="solid"/>
            <a:round/>
            <a:headEnd type="none" w="sm" len="sm"/>
            <a:tailEnd type="none" w="sm" len="sm"/>
          </a:ln>
        </p:spPr>
      </p:cxnSp>
      <p:sp>
        <p:nvSpPr>
          <p:cNvPr id="48" name="Google Shape;48;p7"/>
          <p:cNvSpPr txBox="1"/>
          <p:nvPr/>
        </p:nvSpPr>
        <p:spPr>
          <a:xfrm>
            <a:off x="36288" y="6190063"/>
            <a:ext cx="9144000" cy="64633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Font typeface="Century Gothic"/>
              <a:buNone/>
            </a:pPr>
            <a:r>
              <a:rPr lang="sv-SE" sz="1800" b="0" i="0" u="none" strike="noStrike" cap="none">
                <a:solidFill>
                  <a:srgbClr val="FFFFFF"/>
                </a:solidFill>
                <a:latin typeface="Century Gothic"/>
                <a:ea typeface="Century Gothic"/>
                <a:cs typeface="Century Gothic"/>
                <a:sym typeface="Century Gothic"/>
              </a:rPr>
              <a:t>Svenska Skyttesportförbundet </a:t>
            </a:r>
            <a:r>
              <a:rPr lang="sv-SE" sz="1800" b="0" i="1" u="none" strike="noStrike" cap="none">
                <a:solidFill>
                  <a:srgbClr val="FFFFFF"/>
                </a:solidFill>
                <a:latin typeface="Century Gothic"/>
                <a:ea typeface="Century Gothic"/>
                <a:cs typeface="Century Gothic"/>
                <a:sym typeface="Century Gothic"/>
              </a:rPr>
              <a:t>Swedish Shooting Sport Federation</a:t>
            </a:r>
            <a:endParaRPr/>
          </a:p>
          <a:p>
            <a:pPr marL="0" marR="0" lvl="0" indent="0" algn="ctr" rtl="0">
              <a:lnSpc>
                <a:spcPct val="100000"/>
              </a:lnSpc>
              <a:spcBef>
                <a:spcPts val="0"/>
              </a:spcBef>
              <a:spcAft>
                <a:spcPts val="0"/>
              </a:spcAft>
              <a:buClr>
                <a:srgbClr val="FFFFFF"/>
              </a:buClr>
              <a:buFont typeface="Century Gothic"/>
              <a:buNone/>
            </a:pPr>
            <a:r>
              <a:rPr lang="sv-SE" sz="1800" b="1" i="0" u="none" strike="noStrike" cap="none">
                <a:solidFill>
                  <a:srgbClr val="FFFFFF"/>
                </a:solidFill>
                <a:latin typeface="Century Gothic"/>
                <a:ea typeface="Century Gothic"/>
                <a:cs typeface="Century Gothic"/>
                <a:sym typeface="Century Gothic"/>
              </a:rPr>
              <a:t>www.skyttesport.se</a:t>
            </a:r>
            <a:endParaRPr sz="1800" b="1" i="0" u="none" strike="noStrike" cap="none">
              <a:solidFill>
                <a:srgbClr val="FFFFFF"/>
              </a:solidFill>
              <a:latin typeface="Century Gothic"/>
              <a:ea typeface="Century Gothic"/>
              <a:cs typeface="Century Gothic"/>
              <a:sym typeface="Century Gothic"/>
            </a:endParaRPr>
          </a:p>
        </p:txBody>
      </p:sp>
      <p:pic>
        <p:nvPicPr>
          <p:cNvPr id="49" name="Google Shape;49;p7" descr="SvSF logga.psd"/>
          <p:cNvPicPr preferRelativeResize="0"/>
          <p:nvPr/>
        </p:nvPicPr>
        <p:blipFill rotWithShape="1">
          <a:blip r:embed="rId2">
            <a:alphaModFix/>
          </a:blip>
          <a:srcRect/>
          <a:stretch/>
        </p:blipFill>
        <p:spPr>
          <a:xfrm>
            <a:off x="3695664" y="165668"/>
            <a:ext cx="1674431" cy="2383935"/>
          </a:xfrm>
          <a:prstGeom prst="roundRect">
            <a:avLst>
              <a:gd name="adj" fmla="val 8594"/>
            </a:avLst>
          </a:prstGeom>
          <a:solidFill>
            <a:srgbClr val="ECECEC"/>
          </a:solidFill>
          <a:ln>
            <a:noFill/>
          </a:ln>
          <a:effectLst>
            <a:reflection stA="38000" endPos="28000" dist="5000" dir="5400000"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vsnittsrubrik" type="secHead">
  <p:cSld name="SECTION_HEADER">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2" name="Google Shape;52;p8"/>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rgbClr val="17365D"/>
              </a:buClr>
              <a:buSzPts val="2800"/>
              <a:buFont typeface="Century Gothic"/>
              <a:buNone/>
              <a:defRPr sz="2000" b="0" i="0" u="none" strike="noStrike" cap="none">
                <a:solidFill>
                  <a:srgbClr val="17365D"/>
                </a:solidFill>
                <a:latin typeface="Century Gothic"/>
                <a:ea typeface="Century Gothic"/>
                <a:cs typeface="Century Gothic"/>
                <a:sym typeface="Century Gothic"/>
              </a:defRPr>
            </a:lvl1pPr>
            <a:lvl2pPr marL="914400" marR="0" lvl="1" indent="-228600" algn="l" rtl="0">
              <a:spcBef>
                <a:spcPts val="360"/>
              </a:spcBef>
              <a:spcAft>
                <a:spcPts val="0"/>
              </a:spcAft>
              <a:buClr>
                <a:srgbClr val="17365D"/>
              </a:buClr>
              <a:buSzPts val="2400"/>
              <a:buFont typeface="Century Gothic"/>
              <a:buNone/>
              <a:defRPr sz="1800" b="0" i="0" u="none" strike="noStrike" cap="none">
                <a:solidFill>
                  <a:srgbClr val="17365D"/>
                </a:solidFill>
                <a:latin typeface="Century Gothic"/>
                <a:ea typeface="Century Gothic"/>
                <a:cs typeface="Century Gothic"/>
                <a:sym typeface="Century Gothic"/>
              </a:defRPr>
            </a:lvl2pPr>
            <a:lvl3pPr marL="1371600" marR="0" lvl="2" indent="-228600" algn="l" rtl="0">
              <a:spcBef>
                <a:spcPts val="320"/>
              </a:spcBef>
              <a:spcAft>
                <a:spcPts val="0"/>
              </a:spcAft>
              <a:buClr>
                <a:srgbClr val="17365D"/>
              </a:buClr>
              <a:buSzPts val="2000"/>
              <a:buFont typeface="Century Gothic"/>
              <a:buNone/>
              <a:defRPr sz="1600" b="0" i="0" u="none" strike="noStrike" cap="none">
                <a:solidFill>
                  <a:srgbClr val="17365D"/>
                </a:solidFill>
                <a:latin typeface="Century Gothic"/>
                <a:ea typeface="Century Gothic"/>
                <a:cs typeface="Century Gothic"/>
                <a:sym typeface="Century Gothic"/>
              </a:defRPr>
            </a:lvl3pPr>
            <a:lvl4pPr marL="1828800" marR="0" lvl="3" indent="-228600" algn="l" rtl="0">
              <a:spcBef>
                <a:spcPts val="280"/>
              </a:spcBef>
              <a:spcAft>
                <a:spcPts val="0"/>
              </a:spcAft>
              <a:buClr>
                <a:srgbClr val="17365D"/>
              </a:buClr>
              <a:buSzPts val="1800"/>
              <a:buFont typeface="Century Gothic"/>
              <a:buNone/>
              <a:defRPr sz="1400" b="0" i="0" u="none" strike="noStrike" cap="none">
                <a:solidFill>
                  <a:srgbClr val="17365D"/>
                </a:solidFill>
                <a:latin typeface="Century Gothic"/>
                <a:ea typeface="Century Gothic"/>
                <a:cs typeface="Century Gothic"/>
                <a:sym typeface="Century Gothic"/>
              </a:defRPr>
            </a:lvl4pPr>
            <a:lvl5pPr marL="2286000" marR="0" lvl="4" indent="-228600" algn="l" rtl="0">
              <a:spcBef>
                <a:spcPts val="280"/>
              </a:spcBef>
              <a:spcAft>
                <a:spcPts val="0"/>
              </a:spcAft>
              <a:buClr>
                <a:srgbClr val="17365D"/>
              </a:buClr>
              <a:buSzPts val="1600"/>
              <a:buFont typeface="Century Gothic"/>
              <a:buNone/>
              <a:defRPr sz="1400" b="0" i="0" u="none" strike="noStrike" cap="none">
                <a:solidFill>
                  <a:srgbClr val="17365D"/>
                </a:solidFill>
                <a:latin typeface="Century Gothic"/>
                <a:ea typeface="Century Gothic"/>
                <a:cs typeface="Century Gothic"/>
                <a:sym typeface="Century Gothic"/>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53" name="Google Shape;53;p8"/>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C03830DF-4A24-48FF-9A59-8A4D0D26CEE1}" type="datetime1">
              <a:rPr lang="sv-SE" smtClean="0"/>
              <a:t>2024-04-02</a:t>
            </a:fld>
            <a:endParaRPr/>
          </a:p>
        </p:txBody>
      </p:sp>
      <p:sp>
        <p:nvSpPr>
          <p:cNvPr id="54" name="Google Shape;54;p8"/>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vå innehållsdelar" type="twoObj">
  <p:cSld name="TWO_OBJECTS">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457200" y="216582"/>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0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7" name="Google Shape;57;p9"/>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393700" algn="l" rtl="0">
              <a:spcBef>
                <a:spcPts val="520"/>
              </a:spcBef>
              <a:spcAft>
                <a:spcPts val="0"/>
              </a:spcAft>
              <a:buClr>
                <a:srgbClr val="17365D"/>
              </a:buClr>
              <a:buSzPts val="2600"/>
              <a:buFont typeface="Century Gothic"/>
              <a:buChar char="•"/>
              <a:defRPr sz="26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8" name="Google Shape;58;p9"/>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393700" algn="l" rtl="0">
              <a:spcBef>
                <a:spcPts val="520"/>
              </a:spcBef>
              <a:spcAft>
                <a:spcPts val="0"/>
              </a:spcAft>
              <a:buClr>
                <a:srgbClr val="17365D"/>
              </a:buClr>
              <a:buSzPts val="2600"/>
              <a:buFont typeface="Century Gothic"/>
              <a:buChar char="•"/>
              <a:defRPr sz="26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9" name="Google Shape;59;p9"/>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65A068E4-D8E7-46F0-90B2-D129550879AB}" type="datetime1">
              <a:rPr lang="sv-SE" smtClean="0"/>
              <a:t>2024-04-02</a:t>
            </a:fld>
            <a:endParaRPr/>
          </a:p>
        </p:txBody>
      </p:sp>
      <p:sp>
        <p:nvSpPr>
          <p:cNvPr id="60" name="Google Shape;60;p9"/>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457200" y="245610"/>
            <a:ext cx="8229600" cy="80553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0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3" name="Google Shape;63;p10"/>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rgbClr val="00265F"/>
              </a:buClr>
              <a:buSzPts val="2800"/>
              <a:buFont typeface="Century Gothic"/>
              <a:buNone/>
              <a:defRPr sz="2400" b="1" i="0" u="none" strike="noStrike" cap="none">
                <a:solidFill>
                  <a:srgbClr val="00265F"/>
                </a:solidFill>
                <a:latin typeface="Century Gothic"/>
                <a:ea typeface="Century Gothic"/>
                <a:cs typeface="Century Gothic"/>
                <a:sym typeface="Century Gothic"/>
              </a:defRPr>
            </a:lvl1pPr>
            <a:lvl2pPr marL="914400" marR="0" lvl="1" indent="-228600" algn="l" rtl="0">
              <a:spcBef>
                <a:spcPts val="400"/>
              </a:spcBef>
              <a:spcAft>
                <a:spcPts val="0"/>
              </a:spcAft>
              <a:buClr>
                <a:srgbClr val="17365D"/>
              </a:buClr>
              <a:buSzPts val="2400"/>
              <a:buFont typeface="Century Gothic"/>
              <a:buNone/>
              <a:defRPr sz="2000" b="1" i="0" u="none" strike="noStrike" cap="none">
                <a:solidFill>
                  <a:srgbClr val="17365D"/>
                </a:solidFill>
                <a:latin typeface="Century Gothic"/>
                <a:ea typeface="Century Gothic"/>
                <a:cs typeface="Century Gothic"/>
                <a:sym typeface="Century Gothic"/>
              </a:defRPr>
            </a:lvl2pPr>
            <a:lvl3pPr marL="1371600" marR="0" lvl="2" indent="-228600" algn="l" rtl="0">
              <a:spcBef>
                <a:spcPts val="360"/>
              </a:spcBef>
              <a:spcAft>
                <a:spcPts val="0"/>
              </a:spcAft>
              <a:buClr>
                <a:srgbClr val="17365D"/>
              </a:buClr>
              <a:buSzPts val="2000"/>
              <a:buFont typeface="Century Gothic"/>
              <a:buNone/>
              <a:defRPr sz="1800" b="1" i="0" u="none" strike="noStrike" cap="none">
                <a:solidFill>
                  <a:srgbClr val="17365D"/>
                </a:solidFill>
                <a:latin typeface="Century Gothic"/>
                <a:ea typeface="Century Gothic"/>
                <a:cs typeface="Century Gothic"/>
                <a:sym typeface="Century Gothic"/>
              </a:defRPr>
            </a:lvl3pPr>
            <a:lvl4pPr marL="1828800" marR="0" lvl="3" indent="-228600" algn="l" rtl="0">
              <a:spcBef>
                <a:spcPts val="320"/>
              </a:spcBef>
              <a:spcAft>
                <a:spcPts val="0"/>
              </a:spcAft>
              <a:buClr>
                <a:srgbClr val="17365D"/>
              </a:buClr>
              <a:buSzPts val="1800"/>
              <a:buFont typeface="Century Gothic"/>
              <a:buNone/>
              <a:defRPr sz="1600" b="1" i="0" u="none" strike="noStrike" cap="none">
                <a:solidFill>
                  <a:srgbClr val="17365D"/>
                </a:solidFill>
                <a:latin typeface="Century Gothic"/>
                <a:ea typeface="Century Gothic"/>
                <a:cs typeface="Century Gothic"/>
                <a:sym typeface="Century Gothic"/>
              </a:defRPr>
            </a:lvl4pPr>
            <a:lvl5pPr marL="2286000" marR="0" lvl="4" indent="-228600" algn="l" rtl="0">
              <a:spcBef>
                <a:spcPts val="320"/>
              </a:spcBef>
              <a:spcAft>
                <a:spcPts val="0"/>
              </a:spcAft>
              <a:buClr>
                <a:srgbClr val="17365D"/>
              </a:buClr>
              <a:buSzPts val="1600"/>
              <a:buFont typeface="Century Gothic"/>
              <a:buNone/>
              <a:defRPr sz="1600" b="1" i="0" u="none" strike="noStrike" cap="none">
                <a:solidFill>
                  <a:srgbClr val="17365D"/>
                </a:solidFill>
                <a:latin typeface="Century Gothic"/>
                <a:ea typeface="Century Gothic"/>
                <a:cs typeface="Century Gothic"/>
                <a:sym typeface="Century Gothic"/>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64" name="Google Shape;64;p10"/>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1pPr>
            <a:lvl2pPr marL="914400" marR="0" lvl="1"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2pPr>
            <a:lvl3pPr marL="1371600" marR="0" lvl="2"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3pPr>
            <a:lvl4pPr marL="1828800" marR="0" lvl="3"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5" name="Google Shape;65;p10"/>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rgbClr val="00265F"/>
              </a:buClr>
              <a:buSzPts val="2800"/>
              <a:buFont typeface="Century Gothic"/>
              <a:buNone/>
              <a:defRPr sz="2400" b="1" i="0" u="none" strike="noStrike" cap="none">
                <a:solidFill>
                  <a:srgbClr val="00265F"/>
                </a:solidFill>
                <a:latin typeface="Century Gothic"/>
                <a:ea typeface="Century Gothic"/>
                <a:cs typeface="Century Gothic"/>
                <a:sym typeface="Century Gothic"/>
              </a:defRPr>
            </a:lvl1pPr>
            <a:lvl2pPr marL="914400" marR="0" lvl="1" indent="-228600" algn="l" rtl="0">
              <a:spcBef>
                <a:spcPts val="400"/>
              </a:spcBef>
              <a:spcAft>
                <a:spcPts val="0"/>
              </a:spcAft>
              <a:buClr>
                <a:srgbClr val="17365D"/>
              </a:buClr>
              <a:buSzPts val="2400"/>
              <a:buFont typeface="Century Gothic"/>
              <a:buNone/>
              <a:defRPr sz="2000" b="1" i="0" u="none" strike="noStrike" cap="none">
                <a:solidFill>
                  <a:srgbClr val="17365D"/>
                </a:solidFill>
                <a:latin typeface="Century Gothic"/>
                <a:ea typeface="Century Gothic"/>
                <a:cs typeface="Century Gothic"/>
                <a:sym typeface="Century Gothic"/>
              </a:defRPr>
            </a:lvl2pPr>
            <a:lvl3pPr marL="1371600" marR="0" lvl="2" indent="-228600" algn="l" rtl="0">
              <a:spcBef>
                <a:spcPts val="360"/>
              </a:spcBef>
              <a:spcAft>
                <a:spcPts val="0"/>
              </a:spcAft>
              <a:buClr>
                <a:srgbClr val="17365D"/>
              </a:buClr>
              <a:buSzPts val="2000"/>
              <a:buFont typeface="Century Gothic"/>
              <a:buNone/>
              <a:defRPr sz="1800" b="1" i="0" u="none" strike="noStrike" cap="none">
                <a:solidFill>
                  <a:srgbClr val="17365D"/>
                </a:solidFill>
                <a:latin typeface="Century Gothic"/>
                <a:ea typeface="Century Gothic"/>
                <a:cs typeface="Century Gothic"/>
                <a:sym typeface="Century Gothic"/>
              </a:defRPr>
            </a:lvl3pPr>
            <a:lvl4pPr marL="1828800" marR="0" lvl="3" indent="-228600" algn="l" rtl="0">
              <a:spcBef>
                <a:spcPts val="320"/>
              </a:spcBef>
              <a:spcAft>
                <a:spcPts val="0"/>
              </a:spcAft>
              <a:buClr>
                <a:srgbClr val="17365D"/>
              </a:buClr>
              <a:buSzPts val="1800"/>
              <a:buFont typeface="Century Gothic"/>
              <a:buNone/>
              <a:defRPr sz="1600" b="1" i="0" u="none" strike="noStrike" cap="none">
                <a:solidFill>
                  <a:srgbClr val="17365D"/>
                </a:solidFill>
                <a:latin typeface="Century Gothic"/>
                <a:ea typeface="Century Gothic"/>
                <a:cs typeface="Century Gothic"/>
                <a:sym typeface="Century Gothic"/>
              </a:defRPr>
            </a:lvl4pPr>
            <a:lvl5pPr marL="2286000" marR="0" lvl="4" indent="-228600" algn="l" rtl="0">
              <a:spcBef>
                <a:spcPts val="320"/>
              </a:spcBef>
              <a:spcAft>
                <a:spcPts val="0"/>
              </a:spcAft>
              <a:buClr>
                <a:srgbClr val="17365D"/>
              </a:buClr>
              <a:buSzPts val="1600"/>
              <a:buFont typeface="Century Gothic"/>
              <a:buNone/>
              <a:defRPr sz="1600" b="1" i="0" u="none" strike="noStrike" cap="none">
                <a:solidFill>
                  <a:srgbClr val="17365D"/>
                </a:solidFill>
                <a:latin typeface="Century Gothic"/>
                <a:ea typeface="Century Gothic"/>
                <a:cs typeface="Century Gothic"/>
                <a:sym typeface="Century Gothic"/>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66" name="Google Shape;66;p10"/>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1pPr>
            <a:lvl2pPr marL="914400" marR="0" lvl="1"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2pPr>
            <a:lvl3pPr marL="1371600" marR="0" lvl="2"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3pPr>
            <a:lvl4pPr marL="1828800" marR="0" lvl="3"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7" name="Google Shape;67;p10"/>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131AD2DC-B50D-4931-AC50-E5E680D4C191}" type="datetime1">
              <a:rPr lang="sv-SE" smtClean="0"/>
              <a:t>2024-04-02</a:t>
            </a:fld>
            <a:endParaRPr/>
          </a:p>
        </p:txBody>
      </p:sp>
      <p:sp>
        <p:nvSpPr>
          <p:cNvPr id="68" name="Google Shape;68;p10"/>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69"/>
        <p:cNvGrpSpPr/>
        <p:nvPr/>
      </p:nvGrpSpPr>
      <p:grpSpPr>
        <a:xfrm>
          <a:off x="0" y="0"/>
          <a:ext cx="0" cy="0"/>
          <a:chOff x="0" y="0"/>
          <a:chExt cx="0" cy="0"/>
        </a:xfrm>
      </p:grpSpPr>
      <p:sp>
        <p:nvSpPr>
          <p:cNvPr id="70" name="Google Shape;70;p11"/>
          <p:cNvSpPr txBox="1">
            <a:spLocks noGrp="1"/>
          </p:cNvSpPr>
          <p:nvPr>
            <p:ph type="title"/>
          </p:nvPr>
        </p:nvSpPr>
        <p:spPr>
          <a:xfrm>
            <a:off x="457200" y="245610"/>
            <a:ext cx="8229600" cy="80553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40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1" name="Google Shape;71;p11"/>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D11E70FC-19D2-4D30-93F2-9705EBC5D7A3}" type="datetime1">
              <a:rPr lang="sv-SE" smtClean="0"/>
              <a:t>2024-04-02</a:t>
            </a:fld>
            <a:endParaRPr/>
          </a:p>
        </p:txBody>
      </p:sp>
      <p:sp>
        <p:nvSpPr>
          <p:cNvPr id="72" name="Google Shape;72;p11"/>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1"/>
          <p:cNvSpPr/>
          <p:nvPr/>
        </p:nvSpPr>
        <p:spPr>
          <a:xfrm>
            <a:off x="-1" y="6471440"/>
            <a:ext cx="9144001" cy="386560"/>
          </a:xfrm>
          <a:prstGeom prst="rect">
            <a:avLst/>
          </a:prstGeom>
          <a:solidFill>
            <a:srgbClr val="074EB3"/>
          </a:solidFill>
          <a:ln w="9525" cap="flat" cmpd="sng">
            <a:solidFill>
              <a:srgbClr val="00307F"/>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1" name="Google Shape;11;p1"/>
          <p:cNvSpPr txBox="1">
            <a:spLocks noGrp="1"/>
          </p:cNvSpPr>
          <p:nvPr>
            <p:ph type="title"/>
          </p:nvPr>
        </p:nvSpPr>
        <p:spPr>
          <a:xfrm>
            <a:off x="457200" y="245610"/>
            <a:ext cx="8229600" cy="80553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lt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457200" y="1255536"/>
            <a:ext cx="8229600" cy="5022144"/>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rgbClr val="C4BD97"/>
              </a:buClr>
              <a:buSzPts val="2800"/>
              <a:buFont typeface="Century Gothic"/>
              <a:buChar char="•"/>
              <a:defRPr sz="2800" b="0" i="0" u="none" strike="noStrike" cap="none">
                <a:solidFill>
                  <a:srgbClr val="C4BD97"/>
                </a:solidFill>
                <a:latin typeface="Century Gothic"/>
                <a:ea typeface="Century Gothic"/>
                <a:cs typeface="Century Gothic"/>
                <a:sym typeface="Century Gothic"/>
              </a:defRPr>
            </a:lvl1pPr>
            <a:lvl2pPr marL="914400" marR="0" lvl="1" indent="-381000" algn="l" rtl="0">
              <a:spcBef>
                <a:spcPts val="480"/>
              </a:spcBef>
              <a:spcAft>
                <a:spcPts val="0"/>
              </a:spcAft>
              <a:buClr>
                <a:srgbClr val="C4BD97"/>
              </a:buClr>
              <a:buSzPts val="2400"/>
              <a:buFont typeface="Century Gothic"/>
              <a:buChar char="–"/>
              <a:defRPr sz="2400" b="0" i="0" u="none" strike="noStrike" cap="none">
                <a:solidFill>
                  <a:srgbClr val="C4BD97"/>
                </a:solidFill>
                <a:latin typeface="Century Gothic"/>
                <a:ea typeface="Century Gothic"/>
                <a:cs typeface="Century Gothic"/>
                <a:sym typeface="Century Gothic"/>
              </a:defRPr>
            </a:lvl2pPr>
            <a:lvl3pPr marL="1371600" marR="0" lvl="2" indent="-355600" algn="l" rtl="0">
              <a:spcBef>
                <a:spcPts val="400"/>
              </a:spcBef>
              <a:spcAft>
                <a:spcPts val="0"/>
              </a:spcAft>
              <a:buClr>
                <a:srgbClr val="C4BD97"/>
              </a:buClr>
              <a:buSzPts val="2000"/>
              <a:buFont typeface="Century Gothic"/>
              <a:buChar char="•"/>
              <a:defRPr sz="2000" b="0" i="0" u="none" strike="noStrike" cap="none">
                <a:solidFill>
                  <a:srgbClr val="C4BD97"/>
                </a:solidFill>
                <a:latin typeface="Century Gothic"/>
                <a:ea typeface="Century Gothic"/>
                <a:cs typeface="Century Gothic"/>
                <a:sym typeface="Century Gothic"/>
              </a:defRPr>
            </a:lvl3pPr>
            <a:lvl4pPr marL="1828800" marR="0" lvl="3" indent="-342900" algn="l" rtl="0">
              <a:spcBef>
                <a:spcPts val="360"/>
              </a:spcBef>
              <a:spcAft>
                <a:spcPts val="0"/>
              </a:spcAft>
              <a:buClr>
                <a:srgbClr val="C4BD97"/>
              </a:buClr>
              <a:buSzPts val="1800"/>
              <a:buFont typeface="Century Gothic"/>
              <a:buChar char="–"/>
              <a:defRPr sz="1800" b="0" i="0" u="none" strike="noStrike" cap="none">
                <a:solidFill>
                  <a:srgbClr val="C4BD97"/>
                </a:solidFill>
                <a:latin typeface="Century Gothic"/>
                <a:ea typeface="Century Gothic"/>
                <a:cs typeface="Century Gothic"/>
                <a:sym typeface="Century Gothic"/>
              </a:defRPr>
            </a:lvl4pPr>
            <a:lvl5pPr marL="2286000" marR="0" lvl="4" indent="-330200" algn="l" rtl="0">
              <a:spcBef>
                <a:spcPts val="320"/>
              </a:spcBef>
              <a:spcAft>
                <a:spcPts val="0"/>
              </a:spcAft>
              <a:buClr>
                <a:srgbClr val="C4BD97"/>
              </a:buClr>
              <a:buSzPts val="1600"/>
              <a:buFont typeface="Century Gothic"/>
              <a:buChar char="»"/>
              <a:defRPr sz="1600" b="0" i="0" u="none" strike="noStrike" cap="none">
                <a:solidFill>
                  <a:srgbClr val="C4BD97"/>
                </a:solidFill>
                <a:latin typeface="Century Gothic"/>
                <a:ea typeface="Century Gothic"/>
                <a:cs typeface="Century Gothic"/>
                <a:sym typeface="Century Gothic"/>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13" name="Google Shape;13;p1"/>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dk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fld id="{0642A0ED-AAF4-46EB-83F0-293B450820F9}" type="datetime1">
              <a:rPr lang="sv-SE" smtClean="0"/>
              <a:t>2024-04-02</a:t>
            </a:fld>
            <a:endParaRPr/>
          </a:p>
        </p:txBody>
      </p:sp>
      <p:sp>
        <p:nvSpPr>
          <p:cNvPr id="14" name="Google Shape;14;p1"/>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pic>
        <p:nvPicPr>
          <p:cNvPr id="15" name="Google Shape;15;p1" descr="SvSF logga.psd"/>
          <p:cNvPicPr preferRelativeResize="0"/>
          <p:nvPr/>
        </p:nvPicPr>
        <p:blipFill rotWithShape="1">
          <a:blip r:embed="rId3">
            <a:alphaModFix/>
          </a:blip>
          <a:srcRect/>
          <a:stretch/>
        </p:blipFill>
        <p:spPr>
          <a:xfrm>
            <a:off x="4190707" y="5765555"/>
            <a:ext cx="727615" cy="1035926"/>
          </a:xfrm>
          <a:prstGeom prst="roundRect">
            <a:avLst>
              <a:gd name="adj" fmla="val 8594"/>
            </a:avLst>
          </a:prstGeom>
          <a:solidFill>
            <a:srgbClr val="ECECEC"/>
          </a:solidFill>
          <a:ln>
            <a:noFill/>
          </a:ln>
        </p:spPr>
      </p:pic>
    </p:spTree>
  </p:cSld>
  <p:clrMap bg1="lt1" tx1="dk1" bg2="dk2" tx2="lt2" accent1="accent1" accent2="accent2" accent3="accent3" accent4="accent4" accent5="accent5" accent6="accent6" hlink="hlink" folHlink="folHlink"/>
  <p:sldLayoutIdLst>
    <p:sldLayoutId id="2147483648" r:id="rId1"/>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Google Shape;23;p3"/>
          <p:cNvSpPr/>
          <p:nvPr/>
        </p:nvSpPr>
        <p:spPr>
          <a:xfrm>
            <a:off x="-1" y="6471440"/>
            <a:ext cx="9144001" cy="386560"/>
          </a:xfrm>
          <a:prstGeom prst="rect">
            <a:avLst/>
          </a:prstGeom>
          <a:solidFill>
            <a:srgbClr val="074EB3"/>
          </a:solidFill>
          <a:ln w="9525" cap="flat" cmpd="sng">
            <a:solidFill>
              <a:srgbClr val="00307F"/>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4" name="Google Shape;24;p3"/>
          <p:cNvSpPr txBox="1">
            <a:spLocks noGrp="1"/>
          </p:cNvSpPr>
          <p:nvPr>
            <p:ph type="title"/>
          </p:nvPr>
        </p:nvSpPr>
        <p:spPr>
          <a:xfrm>
            <a:off x="457200" y="245610"/>
            <a:ext cx="8229600" cy="80553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Century Gothic"/>
                <a:ea typeface="Century Gothic"/>
                <a:cs typeface="Century Gothic"/>
                <a:sym typeface="Century Gothic"/>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5" name="Google Shape;25;p3"/>
          <p:cNvSpPr txBox="1">
            <a:spLocks noGrp="1"/>
          </p:cNvSpPr>
          <p:nvPr>
            <p:ph type="body" idx="1"/>
          </p:nvPr>
        </p:nvSpPr>
        <p:spPr>
          <a:xfrm>
            <a:off x="457200" y="1255536"/>
            <a:ext cx="8229600" cy="5022144"/>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rgbClr val="17365D"/>
              </a:buClr>
              <a:buSzPts val="2800"/>
              <a:buFont typeface="Century Gothic"/>
              <a:buChar char="•"/>
              <a:defRPr sz="2800" b="0" i="0" u="none" strike="noStrike" cap="none">
                <a:solidFill>
                  <a:srgbClr val="17365D"/>
                </a:solidFill>
                <a:latin typeface="Century Gothic"/>
                <a:ea typeface="Century Gothic"/>
                <a:cs typeface="Century Gothic"/>
                <a:sym typeface="Century Gothic"/>
              </a:defRPr>
            </a:lvl1pPr>
            <a:lvl2pPr marL="914400" marR="0" lvl="1" indent="-381000" algn="l" rtl="0">
              <a:spcBef>
                <a:spcPts val="480"/>
              </a:spcBef>
              <a:spcAft>
                <a:spcPts val="0"/>
              </a:spcAft>
              <a:buClr>
                <a:srgbClr val="17365D"/>
              </a:buClr>
              <a:buSzPts val="2400"/>
              <a:buFont typeface="Century Gothic"/>
              <a:buChar char="–"/>
              <a:defRPr sz="2400" b="0" i="0" u="none" strike="noStrike" cap="none">
                <a:solidFill>
                  <a:srgbClr val="17365D"/>
                </a:solidFill>
                <a:latin typeface="Century Gothic"/>
                <a:ea typeface="Century Gothic"/>
                <a:cs typeface="Century Gothic"/>
                <a:sym typeface="Century Gothic"/>
              </a:defRPr>
            </a:lvl2pPr>
            <a:lvl3pPr marL="1371600" marR="0" lvl="2" indent="-355600" algn="l" rtl="0">
              <a:spcBef>
                <a:spcPts val="400"/>
              </a:spcBef>
              <a:spcAft>
                <a:spcPts val="0"/>
              </a:spcAft>
              <a:buClr>
                <a:srgbClr val="17365D"/>
              </a:buClr>
              <a:buSzPts val="2000"/>
              <a:buFont typeface="Century Gothic"/>
              <a:buChar char="•"/>
              <a:defRPr sz="2000" b="0" i="0" u="none" strike="noStrike" cap="none">
                <a:solidFill>
                  <a:srgbClr val="17365D"/>
                </a:solidFill>
                <a:latin typeface="Century Gothic"/>
                <a:ea typeface="Century Gothic"/>
                <a:cs typeface="Century Gothic"/>
                <a:sym typeface="Century Gothic"/>
              </a:defRPr>
            </a:lvl3pPr>
            <a:lvl4pPr marL="1828800" marR="0" lvl="3" indent="-342900" algn="l" rtl="0">
              <a:spcBef>
                <a:spcPts val="360"/>
              </a:spcBef>
              <a:spcAft>
                <a:spcPts val="0"/>
              </a:spcAft>
              <a:buClr>
                <a:srgbClr val="17365D"/>
              </a:buClr>
              <a:buSzPts val="1800"/>
              <a:buFont typeface="Century Gothic"/>
              <a:buChar char="–"/>
              <a:defRPr sz="1800" b="0" i="0" u="none" strike="noStrike" cap="none">
                <a:solidFill>
                  <a:srgbClr val="17365D"/>
                </a:solidFill>
                <a:latin typeface="Century Gothic"/>
                <a:ea typeface="Century Gothic"/>
                <a:cs typeface="Century Gothic"/>
                <a:sym typeface="Century Gothic"/>
              </a:defRPr>
            </a:lvl4pPr>
            <a:lvl5pPr marL="2286000" marR="0" lvl="4" indent="-330200" algn="l" rtl="0">
              <a:spcBef>
                <a:spcPts val="320"/>
              </a:spcBef>
              <a:spcAft>
                <a:spcPts val="0"/>
              </a:spcAft>
              <a:buClr>
                <a:srgbClr val="17365D"/>
              </a:buClr>
              <a:buSzPts val="1600"/>
              <a:buFont typeface="Century Gothic"/>
              <a:buChar char="»"/>
              <a:defRPr sz="1600" b="0" i="0" u="none" strike="noStrike" cap="none">
                <a:solidFill>
                  <a:srgbClr val="17365D"/>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dt" idx="10"/>
          </p:nvPr>
        </p:nvSpPr>
        <p:spPr>
          <a:xfrm>
            <a:off x="134938" y="6524625"/>
            <a:ext cx="2722550" cy="404813"/>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400" b="0" i="0" u="none" strike="noStrike" cap="none">
                <a:solidFill>
                  <a:schemeClr val="lt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E49DE30F-98E3-4FFC-8113-AB3FFD20BC3F}" type="datetime1">
              <a:rPr lang="sv-SE" smtClean="0"/>
              <a:t>2024-04-02</a:t>
            </a:fld>
            <a:endParaRPr/>
          </a:p>
        </p:txBody>
      </p:sp>
      <p:sp>
        <p:nvSpPr>
          <p:cNvPr id="27" name="Google Shape;27;p3"/>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pic>
        <p:nvPicPr>
          <p:cNvPr id="28" name="Google Shape;28;p3" descr="SvSF logga.psd"/>
          <p:cNvPicPr preferRelativeResize="0"/>
          <p:nvPr/>
        </p:nvPicPr>
        <p:blipFill rotWithShape="1">
          <a:blip r:embed="rId14">
            <a:alphaModFix/>
          </a:blip>
          <a:srcRect/>
          <a:stretch/>
        </p:blipFill>
        <p:spPr>
          <a:xfrm>
            <a:off x="4190707" y="5765555"/>
            <a:ext cx="727615" cy="1035926"/>
          </a:xfrm>
          <a:prstGeom prst="roundRect">
            <a:avLst>
              <a:gd name="adj" fmla="val 8594"/>
            </a:avLst>
          </a:prstGeom>
          <a:solidFill>
            <a:srgbClr val="ECECEC"/>
          </a:solid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ctrTitle"/>
          </p:nvPr>
        </p:nvSpPr>
        <p:spPr>
          <a:xfrm>
            <a:off x="1957399" y="2826839"/>
            <a:ext cx="5648623" cy="120430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3600" b="1" i="0" u="none" strike="noStrike" cap="none" dirty="0">
                <a:solidFill>
                  <a:schemeClr val="lt1"/>
                </a:solidFill>
                <a:latin typeface="Century Gothic"/>
                <a:ea typeface="Century Gothic"/>
                <a:cs typeface="Century Gothic"/>
                <a:sym typeface="Century Gothic"/>
              </a:rPr>
              <a:t>VERKSAMHETSPLAN </a:t>
            </a:r>
            <a:r>
              <a:rPr lang="sv-SE" sz="3600" b="1" i="0" u="none" strike="noStrike" cap="none" dirty="0" smtClean="0">
                <a:solidFill>
                  <a:schemeClr val="lt1"/>
                </a:solidFill>
                <a:latin typeface="Century Gothic"/>
                <a:ea typeface="Century Gothic"/>
                <a:cs typeface="Century Gothic"/>
                <a:sym typeface="Century Gothic"/>
              </a:rPr>
              <a:t>20</a:t>
            </a:r>
            <a:r>
              <a:rPr lang="sv-SE" b="1" dirty="0" smtClean="0"/>
              <a:t>24</a:t>
            </a:r>
            <a:endParaRPr dirty="0"/>
          </a:p>
        </p:txBody>
      </p:sp>
      <p:sp>
        <p:nvSpPr>
          <p:cNvPr id="100" name="Google Shape;100;p16"/>
          <p:cNvSpPr txBox="1">
            <a:spLocks noGrp="1"/>
          </p:cNvSpPr>
          <p:nvPr>
            <p:ph type="subTitle" idx="1"/>
          </p:nvPr>
        </p:nvSpPr>
        <p:spPr>
          <a:xfrm>
            <a:off x="1458323" y="4031145"/>
            <a:ext cx="6511131" cy="464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lt1"/>
              </a:buClr>
              <a:buFont typeface="Century Gothic"/>
              <a:buNone/>
            </a:pPr>
            <a:r>
              <a:rPr lang="sv-SE" sz="2400" b="1" i="0" u="none" strike="noStrike" cap="none" dirty="0">
                <a:solidFill>
                  <a:schemeClr val="lt1"/>
                </a:solidFill>
                <a:latin typeface="Century Gothic"/>
                <a:ea typeface="Century Gothic"/>
                <a:cs typeface="Century Gothic"/>
                <a:sym typeface="Century Gothic"/>
              </a:rPr>
              <a:t>PISTOLSEKTIONEN </a:t>
            </a:r>
            <a:endParaRPr dirty="0"/>
          </a:p>
          <a:p>
            <a:pPr marL="0" marR="0" lvl="0" indent="0" algn="ctr" rtl="0">
              <a:spcBef>
                <a:spcPts val="480"/>
              </a:spcBef>
              <a:spcAft>
                <a:spcPts val="0"/>
              </a:spcAft>
              <a:buClr>
                <a:schemeClr val="lt1"/>
              </a:buClr>
              <a:buFont typeface="Century Gothic"/>
              <a:buNone/>
            </a:pPr>
            <a:r>
              <a:rPr lang="sv-SE" b="1" dirty="0" smtClean="0"/>
              <a:t>Utbildning i fokus.</a:t>
            </a:r>
            <a:endParaRPr sz="1800" b="0" i="0" u="none" strike="noStrike" cap="none" dirty="0">
              <a:solidFill>
                <a:schemeClr val="lt1"/>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457200" y="116632"/>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600" b="1" dirty="0"/>
          </a:p>
          <a:p>
            <a:pPr marL="0" marR="0" lvl="0" indent="0" algn="ctr" rtl="0">
              <a:spcBef>
                <a:spcPts val="0"/>
              </a:spcBef>
              <a:spcAft>
                <a:spcPts val="0"/>
              </a:spcAft>
              <a:buNone/>
            </a:pPr>
            <a:r>
              <a:rPr lang="sv-SE" sz="3600" b="1" i="0" u="none" strike="noStrike" cap="none" dirty="0">
                <a:solidFill>
                  <a:schemeClr val="dk2"/>
                </a:solidFill>
                <a:latin typeface="Century Gothic"/>
                <a:ea typeface="Century Gothic"/>
                <a:cs typeface="Century Gothic"/>
                <a:sym typeface="Century Gothic"/>
              </a:rPr>
              <a:t>Pistol - </a:t>
            </a:r>
            <a:r>
              <a:rPr lang="sv-SE" sz="3600" b="1" dirty="0"/>
              <a:t>ett axplock av </a:t>
            </a:r>
            <a:r>
              <a:rPr lang="sv-SE" b="1" dirty="0"/>
              <a:t>i</a:t>
            </a:r>
            <a:r>
              <a:rPr lang="sv-SE" sz="3600" b="1" dirty="0"/>
              <a:t>nternationella tävlingar.</a:t>
            </a:r>
            <a:endParaRPr sz="3600" dirty="0"/>
          </a:p>
        </p:txBody>
      </p:sp>
      <p:sp>
        <p:nvSpPr>
          <p:cNvPr id="181" name="Google Shape;181;p2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indent="-342900">
              <a:spcBef>
                <a:spcPts val="0"/>
              </a:spcBef>
            </a:pPr>
            <a:r>
              <a:rPr lang="sv-SE" sz="2400" dirty="0" smtClean="0"/>
              <a:t>EM </a:t>
            </a:r>
            <a:r>
              <a:rPr lang="sv-SE" sz="2400" dirty="0"/>
              <a:t>10 m</a:t>
            </a:r>
          </a:p>
          <a:p>
            <a:pPr marL="342900" indent="-342900">
              <a:spcBef>
                <a:spcPts val="0"/>
              </a:spcBef>
            </a:pPr>
            <a:r>
              <a:rPr lang="sv-SE" sz="2400" dirty="0" err="1"/>
              <a:t>European</a:t>
            </a:r>
            <a:r>
              <a:rPr lang="sv-SE" sz="2400" dirty="0"/>
              <a:t> </a:t>
            </a:r>
            <a:r>
              <a:rPr lang="sv-SE" sz="2400" dirty="0" err="1"/>
              <a:t>Youth</a:t>
            </a:r>
            <a:r>
              <a:rPr lang="sv-SE" sz="2400" dirty="0"/>
              <a:t> League Championship, kval, regionfinal och </a:t>
            </a:r>
            <a:r>
              <a:rPr lang="sv-SE" sz="2400" dirty="0" smtClean="0"/>
              <a:t>final</a:t>
            </a:r>
            <a:endParaRPr lang="sv-SE" sz="2400" dirty="0"/>
          </a:p>
          <a:p>
            <a:pPr marL="342900" indent="-342900">
              <a:spcBef>
                <a:spcPts val="0"/>
              </a:spcBef>
            </a:pPr>
            <a:r>
              <a:rPr lang="sv-SE" sz="2400" dirty="0"/>
              <a:t>GP </a:t>
            </a:r>
            <a:r>
              <a:rPr lang="sv-SE" sz="2400" dirty="0" err="1"/>
              <a:t>Ustka</a:t>
            </a:r>
            <a:r>
              <a:rPr lang="sv-SE" sz="2400" dirty="0"/>
              <a:t> Polen</a:t>
            </a:r>
          </a:p>
          <a:p>
            <a:pPr marL="342900" indent="-342900">
              <a:spcBef>
                <a:spcPts val="0"/>
              </a:spcBef>
            </a:pPr>
            <a:r>
              <a:rPr lang="sv-SE" sz="2400" dirty="0"/>
              <a:t>EM 25 och 50 </a:t>
            </a:r>
            <a:r>
              <a:rPr lang="sv-SE" sz="2400" dirty="0" smtClean="0"/>
              <a:t>m</a:t>
            </a:r>
          </a:p>
          <a:p>
            <a:pPr marL="342900" indent="-342900">
              <a:spcBef>
                <a:spcPts val="0"/>
              </a:spcBef>
            </a:pPr>
            <a:r>
              <a:rPr lang="sv-SE" sz="2400" dirty="0" smtClean="0"/>
              <a:t>Juniornordiska mästerskap Danmark</a:t>
            </a:r>
            <a:endParaRPr lang="sv-SE" sz="2400" dirty="0"/>
          </a:p>
          <a:p>
            <a:pPr marL="0" marR="0" lvl="0" indent="0" algn="l" rtl="0">
              <a:spcBef>
                <a:spcPts val="0"/>
              </a:spcBef>
              <a:spcAft>
                <a:spcPts val="0"/>
              </a:spcAft>
              <a:buClr>
                <a:srgbClr val="17365D"/>
              </a:buClr>
              <a:buFont typeface="Century Gothic"/>
              <a:buNone/>
            </a:pPr>
            <a:endParaRPr lang="sv-SE" sz="2200" dirty="0"/>
          </a:p>
          <a:p>
            <a:pPr marL="0" marR="0" lvl="0" indent="0" algn="l" rtl="0">
              <a:spcBef>
                <a:spcPts val="0"/>
              </a:spcBef>
              <a:spcAft>
                <a:spcPts val="0"/>
              </a:spcAft>
              <a:buClr>
                <a:srgbClr val="17365D"/>
              </a:buClr>
              <a:buFont typeface="Century Gothic"/>
              <a:buNone/>
            </a:pPr>
            <a:endParaRPr sz="2000" dirty="0"/>
          </a:p>
        </p:txBody>
      </p:sp>
      <p:sp>
        <p:nvSpPr>
          <p:cNvPr id="2" name="Platshållare för text 1">
            <a:extLst>
              <a:ext uri="{FF2B5EF4-FFF2-40B4-BE49-F238E27FC236}">
                <a16:creationId xmlns:a16="http://schemas.microsoft.com/office/drawing/2014/main" xmlns="" id="{4810D4BA-E648-46EA-ABE1-80E7815505B4}"/>
              </a:ext>
            </a:extLst>
          </p:cNvPr>
          <p:cNvSpPr>
            <a:spLocks noGrp="1"/>
          </p:cNvSpPr>
          <p:nvPr>
            <p:ph type="body" idx="2"/>
          </p:nvPr>
        </p:nvSpPr>
        <p:spPr/>
        <p:txBody>
          <a:bodyPr/>
          <a:lstStyle/>
          <a:p>
            <a:pPr marL="342900" indent="-342900">
              <a:spcBef>
                <a:spcPts val="0"/>
              </a:spcBef>
            </a:pPr>
            <a:r>
              <a:rPr lang="sv-SE" sz="2400" dirty="0"/>
              <a:t>Juniorvärldscup </a:t>
            </a:r>
            <a:r>
              <a:rPr lang="sv-SE" sz="2400" dirty="0" err="1"/>
              <a:t>Suhl</a:t>
            </a:r>
            <a:endParaRPr lang="sv-SE" sz="2400" dirty="0"/>
          </a:p>
          <a:p>
            <a:pPr marL="342900" indent="-342900">
              <a:spcBef>
                <a:spcPts val="0"/>
              </a:spcBef>
            </a:pPr>
            <a:r>
              <a:rPr lang="sv-SE" sz="2400" dirty="0" smtClean="0"/>
              <a:t>Nordiskt </a:t>
            </a:r>
            <a:r>
              <a:rPr lang="sv-SE" sz="2400" dirty="0"/>
              <a:t>Veteran Mästerskap</a:t>
            </a:r>
          </a:p>
          <a:p>
            <a:pPr marL="342900" indent="-342900">
              <a:spcBef>
                <a:spcPts val="0"/>
              </a:spcBef>
            </a:pPr>
            <a:r>
              <a:rPr lang="sv-SE" sz="2400" dirty="0" smtClean="0"/>
              <a:t>R.I.A.C</a:t>
            </a:r>
            <a:r>
              <a:rPr lang="sv-SE" sz="2400" dirty="0"/>
              <a:t>. </a:t>
            </a:r>
            <a:r>
              <a:rPr lang="sv-SE" sz="2400" dirty="0" err="1"/>
              <a:t>Luxenburg</a:t>
            </a:r>
            <a:endParaRPr lang="sv-SE" sz="2400" dirty="0"/>
          </a:p>
          <a:p>
            <a:pPr marL="342900" indent="-342900">
              <a:spcBef>
                <a:spcPts val="0"/>
              </a:spcBef>
            </a:pPr>
            <a:r>
              <a:rPr lang="sv-SE" sz="2400" dirty="0" smtClean="0"/>
              <a:t>Europacuper</a:t>
            </a:r>
          </a:p>
          <a:p>
            <a:pPr marL="342900" indent="-342900">
              <a:spcBef>
                <a:spcPts val="0"/>
              </a:spcBef>
            </a:pPr>
            <a:r>
              <a:rPr lang="sv-SE" sz="2400" dirty="0" smtClean="0"/>
              <a:t>JVM 10, 25 och 50 m</a:t>
            </a:r>
          </a:p>
          <a:p>
            <a:pPr marL="342900" indent="-342900">
              <a:spcBef>
                <a:spcPts val="0"/>
              </a:spcBef>
            </a:pPr>
            <a:r>
              <a:rPr lang="sv-SE" sz="2400" dirty="0" err="1" smtClean="0"/>
              <a:t>Danish</a:t>
            </a:r>
            <a:r>
              <a:rPr lang="sv-SE" sz="2400" dirty="0" smtClean="0"/>
              <a:t> </a:t>
            </a:r>
            <a:r>
              <a:rPr lang="sv-SE" sz="2400" dirty="0" err="1" smtClean="0"/>
              <a:t>Open</a:t>
            </a:r>
            <a:r>
              <a:rPr lang="sv-SE" sz="2400" dirty="0" smtClean="0"/>
              <a:t> Air</a:t>
            </a:r>
            <a:endParaRPr lang="sv-SE" sz="2400" dirty="0"/>
          </a:p>
          <a:p>
            <a:pPr marL="0" indent="0">
              <a:spcBef>
                <a:spcPts val="0"/>
              </a:spcBef>
              <a:buNone/>
            </a:pPr>
            <a:endParaRPr lang="sv-SE" sz="2400" dirty="0"/>
          </a:p>
          <a:p>
            <a:endParaRPr lang="sv-SE" dirty="0"/>
          </a:p>
        </p:txBody>
      </p:sp>
      <p:sp>
        <p:nvSpPr>
          <p:cNvPr id="179" name="Google Shape;179;p26"/>
          <p:cNvSpPr txBox="1">
            <a:spLocks noGrp="1"/>
          </p:cNvSpPr>
          <p:nvPr>
            <p:ph type="dt" idx="10"/>
          </p:nvPr>
        </p:nvSpPr>
        <p:spPr>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fld id="{E4484190-0161-41B2-A1ED-771A4FABC0D1}" type="datetime1">
              <a:rPr lang="sv-SE" sz="1400" b="0" i="1" u="none" strike="noStrike" cap="none" smtClean="0">
                <a:solidFill>
                  <a:schemeClr val="lt1"/>
                </a:solidFill>
                <a:latin typeface="Century Gothic"/>
                <a:sym typeface="Century Gothic"/>
              </a:rPr>
              <a:t>2024-04-02</a:t>
            </a:fld>
            <a:endParaRPr sz="1400" b="0" i="1" u="none" strike="noStrike" cap="none">
              <a:solidFill>
                <a:schemeClr val="lt1"/>
              </a:solidFill>
              <a:latin typeface="Century Gothic"/>
              <a:ea typeface="Century Gothic"/>
              <a:cs typeface="Century Gothic"/>
              <a:sym typeface="Century Gothic"/>
            </a:endParaRPr>
          </a:p>
        </p:txBody>
      </p:sp>
      <p:sp>
        <p:nvSpPr>
          <p:cNvPr id="180" name="Google Shape;180;p26"/>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10</a:t>
            </a:fld>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8"/>
          <p:cNvSpPr txBox="1">
            <a:spLocks noGrp="1"/>
          </p:cNvSpPr>
          <p:nvPr>
            <p:ph type="title"/>
          </p:nvPr>
        </p:nvSpPr>
        <p:spPr>
          <a:xfrm>
            <a:off x="457200" y="231100"/>
            <a:ext cx="8229600" cy="76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sv-SE" sz="3600" b="1"/>
              <a:t>Övrigt</a:t>
            </a:r>
            <a:endParaRPr sz="3200" b="1"/>
          </a:p>
        </p:txBody>
      </p:sp>
      <p:sp>
        <p:nvSpPr>
          <p:cNvPr id="196" name="Google Shape;196;p28"/>
          <p:cNvSpPr txBox="1">
            <a:spLocks noGrp="1"/>
          </p:cNvSpPr>
          <p:nvPr>
            <p:ph type="body" idx="1"/>
          </p:nvPr>
        </p:nvSpPr>
        <p:spPr>
          <a:xfrm>
            <a:off x="457200" y="866200"/>
            <a:ext cx="8229600" cy="5148900"/>
          </a:xfrm>
          <a:prstGeom prst="rect">
            <a:avLst/>
          </a:prstGeom>
        </p:spPr>
        <p:txBody>
          <a:bodyPr spcFirstLastPara="1" wrap="square" lIns="91425" tIns="91425" rIns="91425" bIns="91425" anchor="t" anchorCtr="0">
            <a:noAutofit/>
          </a:bodyPr>
          <a:lstStyle/>
          <a:p>
            <a:pPr marL="0" lvl="0" indent="0" algn="l" rtl="0">
              <a:spcBef>
                <a:spcPts val="520"/>
              </a:spcBef>
              <a:spcAft>
                <a:spcPts val="0"/>
              </a:spcAft>
              <a:buNone/>
            </a:pPr>
            <a:r>
              <a:rPr lang="sv-SE" sz="1900" dirty="0"/>
              <a:t>Vi </a:t>
            </a:r>
            <a:r>
              <a:rPr lang="sv-SE" sz="1900" dirty="0" smtClean="0"/>
              <a:t>fortsätter att arbeta med utvecklingsgrupper för junior och senior. Justeringar kan behöva göras kopplat till att juniorelit sorteras under sportchef under 2024.</a:t>
            </a:r>
            <a:endParaRPr sz="1900" dirty="0"/>
          </a:p>
          <a:p>
            <a:pPr marL="0" lvl="0" indent="0" algn="l" rtl="0">
              <a:spcBef>
                <a:spcPts val="520"/>
              </a:spcBef>
              <a:spcAft>
                <a:spcPts val="0"/>
              </a:spcAft>
              <a:buNone/>
            </a:pPr>
            <a:r>
              <a:rPr lang="sv-SE" sz="1900" dirty="0"/>
              <a:t>Strävan att upprätta en mer strukturerad kontakt mellan sektion-SDF-förening.</a:t>
            </a:r>
            <a:endParaRPr sz="1900" dirty="0"/>
          </a:p>
          <a:p>
            <a:pPr marL="0" lvl="0" indent="0" algn="l" rtl="0">
              <a:spcBef>
                <a:spcPts val="520"/>
              </a:spcBef>
              <a:spcAft>
                <a:spcPts val="0"/>
              </a:spcAft>
              <a:buNone/>
            </a:pPr>
            <a:endParaRPr sz="1900" dirty="0"/>
          </a:p>
          <a:p>
            <a:pPr marL="0" lvl="0" indent="0" algn="l" rtl="0">
              <a:spcBef>
                <a:spcPts val="520"/>
              </a:spcBef>
              <a:spcAft>
                <a:spcPts val="0"/>
              </a:spcAft>
              <a:buNone/>
            </a:pPr>
            <a:r>
              <a:rPr lang="sv-SE" sz="1900" dirty="0"/>
              <a:t>Då RF har anmodat oss att arbeta med jämlikhet så väl inom genus som funktionsvariationer vill vi också låta våra olika medlemmars intresse för olika skytteformer också bli jämlikt.</a:t>
            </a:r>
            <a:endParaRPr sz="1900" dirty="0"/>
          </a:p>
          <a:p>
            <a:pPr marL="0" lvl="0" indent="0" algn="l" rtl="0">
              <a:spcBef>
                <a:spcPts val="520"/>
              </a:spcBef>
              <a:spcAft>
                <a:spcPts val="0"/>
              </a:spcAft>
              <a:buNone/>
            </a:pPr>
            <a:endParaRPr sz="1900" dirty="0"/>
          </a:p>
          <a:p>
            <a:pPr marL="0" lvl="0" indent="0" algn="l" rtl="0">
              <a:spcBef>
                <a:spcPts val="520"/>
              </a:spcBef>
              <a:spcAft>
                <a:spcPts val="0"/>
              </a:spcAft>
              <a:buNone/>
            </a:pPr>
            <a:r>
              <a:rPr lang="sv-SE" sz="1900" dirty="0"/>
              <a:t>Vi ska tillsammans med SDF/föreningar skapa fler utbildningstillfällen ute i landet syftande till att bygga en välutbildad bredd inom svenskt pistolskytte för en stabilare framtid.</a:t>
            </a:r>
            <a:endParaRPr sz="1900" dirty="0"/>
          </a:p>
        </p:txBody>
      </p:sp>
      <p:sp>
        <p:nvSpPr>
          <p:cNvPr id="197" name="Google Shape;197;p28"/>
          <p:cNvSpPr txBox="1">
            <a:spLocks noGrp="1"/>
          </p:cNvSpPr>
          <p:nvPr>
            <p:ph type="sldNum" idx="12"/>
          </p:nvPr>
        </p:nvSpPr>
        <p:spPr>
          <a:xfrm>
            <a:off x="5259655" y="6524625"/>
            <a:ext cx="3776400" cy="4047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sv-SE"/>
              <a:t>11</a:t>
            </a:fld>
            <a:endParaRPr/>
          </a:p>
        </p:txBody>
      </p:sp>
      <p:sp>
        <p:nvSpPr>
          <p:cNvPr id="2" name="Platshållare för datum 1"/>
          <p:cNvSpPr>
            <a:spLocks noGrp="1"/>
          </p:cNvSpPr>
          <p:nvPr>
            <p:ph type="dt" idx="10"/>
          </p:nvPr>
        </p:nvSpPr>
        <p:spPr/>
        <p:txBody>
          <a:bodyPr/>
          <a:lstStyle/>
          <a:p>
            <a:fld id="{66BDFD65-D5F2-4C8E-BC44-5F0944E61DDD}" type="datetime1">
              <a:rPr lang="sv-SE" smtClean="0"/>
              <a:t>2024-04-02</a:t>
            </a:fld>
            <a:endParaRPr lang="sv-S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9"/>
          <p:cNvSpPr txBox="1">
            <a:spLocks noGrp="1"/>
          </p:cNvSpPr>
          <p:nvPr>
            <p:ph type="dt" idx="10"/>
          </p:nvPr>
        </p:nvSpPr>
        <p:spPr>
          <a:xfrm>
            <a:off x="134938" y="6524625"/>
            <a:ext cx="2579674" cy="404813"/>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fld id="{A7945EE5-B766-43ED-9AC1-A4F58DBECDA2}" type="datetime1">
              <a:rPr lang="sv-SE" sz="1400" b="0" i="1" u="none" strike="noStrike" cap="none" smtClean="0">
                <a:solidFill>
                  <a:schemeClr val="lt1"/>
                </a:solidFill>
                <a:latin typeface="Century Gothic"/>
                <a:sym typeface="Century Gothic"/>
              </a:rPr>
              <a:t>2024-04-02</a:t>
            </a:fld>
            <a:endParaRPr sz="1400" b="0" i="1" u="none" strike="noStrike" cap="none">
              <a:solidFill>
                <a:schemeClr val="lt1"/>
              </a:solidFill>
              <a:latin typeface="Century Gothic"/>
              <a:ea typeface="Century Gothic"/>
              <a:cs typeface="Century Gothic"/>
              <a:sym typeface="Century Gothic"/>
            </a:endParaRPr>
          </a:p>
        </p:txBody>
      </p:sp>
      <p:sp>
        <p:nvSpPr>
          <p:cNvPr id="203" name="Google Shape;203;p29"/>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12</a:t>
            </a:fld>
            <a:endParaRPr sz="1400" b="0" i="0" u="none" strike="noStrike" cap="none">
              <a:solidFill>
                <a:schemeClr val="lt1"/>
              </a:solidFill>
              <a:latin typeface="Arial"/>
              <a:ea typeface="Arial"/>
              <a:cs typeface="Arial"/>
              <a:sym typeface="Arial"/>
            </a:endParaRPr>
          </a:p>
        </p:txBody>
      </p:sp>
      <p:sp>
        <p:nvSpPr>
          <p:cNvPr id="204" name="Google Shape;204;p29"/>
          <p:cNvSpPr/>
          <p:nvPr/>
        </p:nvSpPr>
        <p:spPr>
          <a:xfrm>
            <a:off x="0" y="0"/>
            <a:ext cx="9144000" cy="6858000"/>
          </a:xfrm>
          <a:prstGeom prst="rect">
            <a:avLst/>
          </a:prstGeom>
          <a:gradFill>
            <a:gsLst>
              <a:gs pos="0">
                <a:srgbClr val="002D8C"/>
              </a:gs>
              <a:gs pos="1000">
                <a:srgbClr val="518AD3"/>
              </a:gs>
              <a:gs pos="100000">
                <a:srgbClr val="00226A"/>
              </a:gs>
            </a:gsLst>
            <a:path path="circle">
              <a:fillToRect l="100000" t="100000"/>
            </a:path>
            <a:tileRect r="-100000" b="-100000"/>
          </a:gradFill>
          <a:ln w="9525" cap="flat" cmpd="sng">
            <a:solidFill>
              <a:srgbClr val="00307F"/>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05" name="Google Shape;205;p29" descr="SvSF logga.psd"/>
          <p:cNvPicPr preferRelativeResize="0"/>
          <p:nvPr/>
        </p:nvPicPr>
        <p:blipFill rotWithShape="1">
          <a:blip r:embed="rId3">
            <a:alphaModFix/>
          </a:blip>
          <a:srcRect/>
          <a:stretch/>
        </p:blipFill>
        <p:spPr>
          <a:xfrm>
            <a:off x="3524198" y="1345775"/>
            <a:ext cx="2120440" cy="3018930"/>
          </a:xfrm>
          <a:prstGeom prst="roundRect">
            <a:avLst>
              <a:gd name="adj" fmla="val 8594"/>
            </a:avLst>
          </a:prstGeom>
          <a:solidFill>
            <a:srgbClr val="ECECEC"/>
          </a:solidFill>
          <a:ln>
            <a:noFill/>
          </a:ln>
        </p:spPr>
      </p:pic>
      <p:sp>
        <p:nvSpPr>
          <p:cNvPr id="206" name="Google Shape;206;p29"/>
          <p:cNvSpPr txBox="1">
            <a:spLocks noGrp="1"/>
          </p:cNvSpPr>
          <p:nvPr>
            <p:ph type="title"/>
          </p:nvPr>
        </p:nvSpPr>
        <p:spPr>
          <a:xfrm>
            <a:off x="673904" y="4890210"/>
            <a:ext cx="8007553"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4000" b="0" i="0" u="none" strike="noStrike" cap="none">
                <a:solidFill>
                  <a:schemeClr val="lt1"/>
                </a:solidFill>
                <a:latin typeface="Century Gothic"/>
                <a:ea typeface="Century Gothic"/>
                <a:cs typeface="Century Gothic"/>
                <a:sym typeface="Century Gothic"/>
              </a:rPr>
              <a:t>www.skyttesport.se</a:t>
            </a:r>
            <a:endParaRPr sz="4000" b="0" i="0" u="none" strike="noStrike" cap="none">
              <a:solidFill>
                <a:schemeClr val="lt1"/>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dt" idx="10"/>
          </p:nvPr>
        </p:nvSpPr>
        <p:spPr>
          <a:xfrm>
            <a:off x="134938" y="6524625"/>
            <a:ext cx="2722550" cy="404813"/>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fld id="{6486CC90-8468-493E-88FE-5819C6F7E8FE}" type="datetime1">
              <a:rPr lang="sv-SE" sz="1400" b="0" i="1" u="none" strike="noStrike" cap="none" smtClean="0">
                <a:solidFill>
                  <a:schemeClr val="lt1"/>
                </a:solidFill>
                <a:latin typeface="Century Gothic"/>
                <a:sym typeface="Century Gothic"/>
              </a:rPr>
              <a:t>2024-04-02</a:t>
            </a:fld>
            <a:endParaRPr sz="1400" b="0" i="1" u="none" strike="noStrike" cap="none" dirty="0">
              <a:solidFill>
                <a:schemeClr val="lt1"/>
              </a:solidFill>
              <a:latin typeface="Century Gothic"/>
              <a:ea typeface="Century Gothic"/>
              <a:cs typeface="Century Gothic"/>
              <a:sym typeface="Century Gothic"/>
            </a:endParaRPr>
          </a:p>
        </p:txBody>
      </p:sp>
      <p:sp>
        <p:nvSpPr>
          <p:cNvPr id="106" name="Google Shape;106;p17"/>
          <p:cNvSpPr txBox="1">
            <a:spLocks noGrp="1"/>
          </p:cNvSpPr>
          <p:nvPr>
            <p:ph type="sldNum" idx="12"/>
          </p:nvPr>
        </p:nvSpPr>
        <p:spPr>
          <a:xfrm>
            <a:off x="5212450" y="6524625"/>
            <a:ext cx="3693000" cy="4047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sv-SE"/>
              <a:t>2</a:t>
            </a:r>
            <a:endParaRPr sz="1400" b="0" i="0" u="none" strike="noStrike" cap="none">
              <a:solidFill>
                <a:schemeClr val="lt1"/>
              </a:solidFill>
              <a:latin typeface="Arial"/>
              <a:ea typeface="Arial"/>
              <a:cs typeface="Arial"/>
              <a:sym typeface="Arial"/>
            </a:endParaRPr>
          </a:p>
        </p:txBody>
      </p:sp>
      <p:sp>
        <p:nvSpPr>
          <p:cNvPr id="107" name="Google Shape;107;p17"/>
          <p:cNvSpPr txBox="1"/>
          <p:nvPr/>
        </p:nvSpPr>
        <p:spPr>
          <a:xfrm>
            <a:off x="134950" y="155050"/>
            <a:ext cx="8770500" cy="1622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3600" b="1" i="0" u="none" strike="noStrike" cap="none" dirty="0">
                <a:solidFill>
                  <a:schemeClr val="dk2"/>
                </a:solidFill>
                <a:latin typeface="Century Gothic"/>
                <a:ea typeface="Century Gothic"/>
                <a:cs typeface="Century Gothic"/>
                <a:sym typeface="Century Gothic"/>
              </a:rPr>
              <a:t>Pistolsektionens verksamhetsplan </a:t>
            </a:r>
            <a:r>
              <a:rPr lang="sv-SE" sz="3600" b="1" dirty="0" smtClean="0">
                <a:solidFill>
                  <a:schemeClr val="dk2"/>
                </a:solidFill>
                <a:latin typeface="Century Gothic"/>
                <a:ea typeface="Century Gothic"/>
                <a:cs typeface="Century Gothic"/>
                <a:sym typeface="Century Gothic"/>
              </a:rPr>
              <a:t>2024</a:t>
            </a:r>
            <a:endParaRPr sz="3600" b="1" dirty="0">
              <a:solidFill>
                <a:schemeClr val="dk2"/>
              </a:solidFill>
              <a:latin typeface="Century Gothic"/>
              <a:ea typeface="Century Gothic"/>
              <a:cs typeface="Century Gothic"/>
              <a:sym typeface="Century Gothic"/>
            </a:endParaRPr>
          </a:p>
          <a:p>
            <a:pPr marL="0" marR="0" lvl="0" indent="0" algn="ctr" rtl="0">
              <a:spcBef>
                <a:spcPts val="0"/>
              </a:spcBef>
              <a:spcAft>
                <a:spcPts val="0"/>
              </a:spcAft>
              <a:buNone/>
            </a:pPr>
            <a:r>
              <a:rPr lang="sv-SE" sz="3600" b="1" i="0" u="none" strike="noStrike" cap="none" dirty="0">
                <a:solidFill>
                  <a:schemeClr val="dk2"/>
                </a:solidFill>
                <a:latin typeface="Century Gothic"/>
                <a:ea typeface="Century Gothic"/>
                <a:cs typeface="Century Gothic"/>
                <a:sym typeface="Century Gothic"/>
              </a:rPr>
              <a:t> Svenskt pistolskytte </a:t>
            </a:r>
            <a:r>
              <a:rPr lang="sv-SE" sz="3600" b="1" dirty="0">
                <a:solidFill>
                  <a:schemeClr val="dk2"/>
                </a:solidFill>
                <a:latin typeface="Century Gothic"/>
                <a:ea typeface="Century Gothic"/>
                <a:cs typeface="Century Gothic"/>
                <a:sym typeface="Century Gothic"/>
              </a:rPr>
              <a:t>med fokus på </a:t>
            </a:r>
            <a:r>
              <a:rPr lang="sv-SE" sz="3600" b="1" dirty="0" smtClean="0">
                <a:solidFill>
                  <a:schemeClr val="dk2"/>
                </a:solidFill>
                <a:latin typeface="Century Gothic"/>
                <a:ea typeface="Century Gothic"/>
                <a:cs typeface="Century Gothic"/>
                <a:sym typeface="Century Gothic"/>
              </a:rPr>
              <a:t>utbildning för att skapa stabilitet.</a:t>
            </a:r>
            <a:endParaRPr sz="2200" b="1" dirty="0">
              <a:solidFill>
                <a:schemeClr val="dk2"/>
              </a:solidFill>
            </a:endParaRPr>
          </a:p>
        </p:txBody>
      </p:sp>
      <p:sp>
        <p:nvSpPr>
          <p:cNvPr id="108" name="Google Shape;108;p17"/>
          <p:cNvSpPr txBox="1"/>
          <p:nvPr/>
        </p:nvSpPr>
        <p:spPr>
          <a:xfrm>
            <a:off x="563563" y="2515242"/>
            <a:ext cx="3989387" cy="2782887"/>
          </a:xfrm>
          <a:prstGeom prst="rect">
            <a:avLst/>
          </a:prstGeom>
          <a:noFill/>
          <a:ln>
            <a:noFill/>
          </a:ln>
        </p:spPr>
        <p:txBody>
          <a:bodyPr spcFirstLastPara="1" wrap="square" lIns="91425" tIns="45700" rIns="0" bIns="45700" anchor="t" anchorCtr="0">
            <a:noAutofit/>
          </a:bodyPr>
          <a:lstStyle/>
          <a:p>
            <a:pPr marL="0" marR="0" lvl="0" indent="0" algn="l" rtl="0">
              <a:spcBef>
                <a:spcPts val="400"/>
              </a:spcBef>
              <a:spcAft>
                <a:spcPts val="0"/>
              </a:spcAft>
              <a:buNone/>
            </a:pPr>
            <a:r>
              <a:rPr lang="sv-SE" sz="1800" dirty="0">
                <a:solidFill>
                  <a:srgbClr val="17365D"/>
                </a:solidFill>
                <a:latin typeface="Century Gothic"/>
                <a:ea typeface="Century Gothic"/>
                <a:cs typeface="Century Gothic"/>
                <a:sym typeface="Century Gothic"/>
              </a:rPr>
              <a:t>Styrdokument som är vägledande är Strategi 2025, Idrotten Vill, Skyttesporten Vill samt FS beslut om rollfördelning mellan kansli och sektioner.</a:t>
            </a:r>
            <a:endParaRPr sz="1800" dirty="0">
              <a:solidFill>
                <a:srgbClr val="17365D"/>
              </a:solidFill>
              <a:latin typeface="Century Gothic"/>
              <a:ea typeface="Century Gothic"/>
              <a:cs typeface="Century Gothic"/>
              <a:sym typeface="Century Gothic"/>
            </a:endParaRPr>
          </a:p>
          <a:p>
            <a:pPr marL="0" marR="0" lvl="0" indent="0" algn="l" rtl="0">
              <a:spcBef>
                <a:spcPts val="400"/>
              </a:spcBef>
              <a:spcAft>
                <a:spcPts val="0"/>
              </a:spcAft>
              <a:buNone/>
            </a:pPr>
            <a:endParaRPr sz="1800" dirty="0">
              <a:solidFill>
                <a:srgbClr val="17365D"/>
              </a:solidFill>
              <a:latin typeface="Century Gothic"/>
              <a:ea typeface="Century Gothic"/>
              <a:cs typeface="Century Gothic"/>
              <a:sym typeface="Century Gothic"/>
            </a:endParaRPr>
          </a:p>
          <a:p>
            <a:pPr marL="0" marR="0" lvl="0" indent="0" algn="l" rtl="0">
              <a:spcBef>
                <a:spcPts val="400"/>
              </a:spcBef>
              <a:spcAft>
                <a:spcPts val="0"/>
              </a:spcAft>
              <a:buNone/>
            </a:pPr>
            <a:r>
              <a:rPr lang="sv-SE" sz="1800" dirty="0">
                <a:solidFill>
                  <a:srgbClr val="17365D"/>
                </a:solidFill>
                <a:latin typeface="Century Gothic"/>
                <a:ea typeface="Century Gothic"/>
                <a:cs typeface="Century Gothic"/>
                <a:sym typeface="Century Gothic"/>
              </a:rPr>
              <a:t>Internationella tävlingskalendrar, </a:t>
            </a:r>
            <a:r>
              <a:rPr lang="sv-SE" sz="1800" dirty="0" err="1">
                <a:solidFill>
                  <a:srgbClr val="17365D"/>
                </a:solidFill>
                <a:latin typeface="Century Gothic"/>
                <a:ea typeface="Century Gothic"/>
                <a:cs typeface="Century Gothic"/>
                <a:sym typeface="Century Gothic"/>
              </a:rPr>
              <a:t>Svsf</a:t>
            </a:r>
            <a:r>
              <a:rPr lang="sv-SE" sz="1800" dirty="0">
                <a:solidFill>
                  <a:srgbClr val="17365D"/>
                </a:solidFill>
                <a:latin typeface="Century Gothic"/>
                <a:ea typeface="Century Gothic"/>
                <a:cs typeface="Century Gothic"/>
                <a:sym typeface="Century Gothic"/>
              </a:rPr>
              <a:t> kalender, åtagande mot NSR och övriga skytteorganisationer i norden.</a:t>
            </a:r>
            <a:endParaRPr sz="1800" dirty="0">
              <a:solidFill>
                <a:srgbClr val="17365D"/>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dt" idx="10"/>
          </p:nvPr>
        </p:nvSpPr>
        <p:spPr>
          <a:xfrm>
            <a:off x="134938" y="6524625"/>
            <a:ext cx="2722550" cy="4048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9199AA46-1F41-40A4-BD30-883724BB05C9}" type="datetime1">
              <a:rPr lang="sv-SE" sz="1400" b="0" i="0" u="none" strike="noStrike" cap="none" smtClean="0">
                <a:solidFill>
                  <a:schemeClr val="lt1"/>
                </a:solidFill>
                <a:latin typeface="Century Gothic"/>
                <a:sym typeface="Century Gothic"/>
              </a:rPr>
              <a:t>2024-04-02</a:t>
            </a:fld>
            <a:endParaRPr sz="1400" b="0" i="0" u="none" strike="noStrike" cap="none" dirty="0">
              <a:solidFill>
                <a:schemeClr val="lt1"/>
              </a:solidFill>
              <a:latin typeface="Century Gothic"/>
              <a:ea typeface="Century Gothic"/>
              <a:cs typeface="Century Gothic"/>
              <a:sym typeface="Century Gothic"/>
            </a:endParaRPr>
          </a:p>
        </p:txBody>
      </p:sp>
      <p:sp>
        <p:nvSpPr>
          <p:cNvPr id="115" name="Google Shape;115;p18"/>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3</a:t>
            </a:fld>
            <a:endParaRPr sz="1400" b="0" i="0" u="none" strike="noStrike" cap="none">
              <a:solidFill>
                <a:schemeClr val="lt1"/>
              </a:solidFill>
              <a:latin typeface="Arial"/>
              <a:ea typeface="Arial"/>
              <a:cs typeface="Arial"/>
              <a:sym typeface="Arial"/>
            </a:endParaRPr>
          </a:p>
        </p:txBody>
      </p:sp>
      <p:sp>
        <p:nvSpPr>
          <p:cNvPr id="116" name="Google Shape;116;p18"/>
          <p:cNvSpPr txBox="1"/>
          <p:nvPr/>
        </p:nvSpPr>
        <p:spPr>
          <a:xfrm>
            <a:off x="457200" y="231096"/>
            <a:ext cx="8229600" cy="1143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sv-SE" sz="3500" b="1" i="0" u="none" strike="noStrike" cap="none">
                <a:solidFill>
                  <a:schemeClr val="dk2"/>
                </a:solidFill>
                <a:latin typeface="Century Gothic"/>
                <a:ea typeface="Century Gothic"/>
                <a:cs typeface="Century Gothic"/>
                <a:sym typeface="Century Gothic"/>
              </a:rPr>
              <a:t>Inledning</a:t>
            </a:r>
            <a:endParaRPr sz="1300"/>
          </a:p>
        </p:txBody>
      </p:sp>
      <p:sp>
        <p:nvSpPr>
          <p:cNvPr id="117" name="Google Shape;117;p18"/>
          <p:cNvSpPr txBox="1"/>
          <p:nvPr/>
        </p:nvSpPr>
        <p:spPr>
          <a:xfrm>
            <a:off x="133584" y="1558177"/>
            <a:ext cx="8904090" cy="4263074"/>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5000"/>
              </a:lnSpc>
              <a:spcBef>
                <a:spcPts val="0"/>
              </a:spcBef>
              <a:spcAft>
                <a:spcPts val="0"/>
              </a:spcAft>
              <a:buClr>
                <a:srgbClr val="17365D"/>
              </a:buClr>
              <a:buSzPts val="1850"/>
              <a:buFont typeface="Century Gothic"/>
              <a:buChar char="•"/>
            </a:pPr>
            <a:r>
              <a:rPr lang="sv-SE" sz="1850" b="0" i="0" u="none" strike="noStrike" cap="none" dirty="0" smtClean="0">
                <a:solidFill>
                  <a:srgbClr val="17365D"/>
                </a:solidFill>
                <a:latin typeface="Century Gothic"/>
                <a:ea typeface="Century Gothic"/>
                <a:cs typeface="Century Gothic"/>
                <a:sym typeface="Century Gothic"/>
              </a:rPr>
              <a:t>2023 har varit år då den övergripande verksamheten följt planen. Vår ambition var att påbörja ett utvecklingsarbete med våra distrikt vilket tyvärr fått pausas då tävlingsverksamhet och förvaltning tagit för stor och omfattande del av tiden</a:t>
            </a:r>
            <a:r>
              <a:rPr lang="sv-SE" sz="1850" dirty="0" smtClean="0">
                <a:solidFill>
                  <a:srgbClr val="17365D"/>
                </a:solidFill>
                <a:latin typeface="Century Gothic"/>
                <a:ea typeface="Century Gothic"/>
                <a:cs typeface="Century Gothic"/>
                <a:sym typeface="Century Gothic"/>
              </a:rPr>
              <a:t>. Strävan är dock att fortsatt jobba med detta  under 2024. </a:t>
            </a:r>
            <a:endParaRPr sz="1850" dirty="0">
              <a:solidFill>
                <a:srgbClr val="17365D"/>
              </a:solidFill>
              <a:latin typeface="Century Gothic"/>
              <a:ea typeface="Century Gothic"/>
              <a:cs typeface="Century Gothic"/>
              <a:sym typeface="Century Gothic"/>
            </a:endParaRPr>
          </a:p>
          <a:p>
            <a:pPr marL="342900" marR="0" lvl="0" indent="0" algn="l" rtl="0">
              <a:lnSpc>
                <a:spcPct val="105000"/>
              </a:lnSpc>
              <a:spcBef>
                <a:spcPts val="0"/>
              </a:spcBef>
              <a:spcAft>
                <a:spcPts val="0"/>
              </a:spcAft>
              <a:buNone/>
            </a:pPr>
            <a:endParaRPr sz="1850" dirty="0">
              <a:solidFill>
                <a:srgbClr val="17365D"/>
              </a:solidFill>
              <a:latin typeface="Century Gothic"/>
              <a:ea typeface="Century Gothic"/>
              <a:cs typeface="Century Gothic"/>
              <a:sym typeface="Century Gothic"/>
            </a:endParaRPr>
          </a:p>
          <a:p>
            <a:pPr marL="342900" marR="0" lvl="0" indent="-342900" algn="l" rtl="0">
              <a:lnSpc>
                <a:spcPct val="105000"/>
              </a:lnSpc>
              <a:spcBef>
                <a:spcPts val="0"/>
              </a:spcBef>
              <a:spcAft>
                <a:spcPts val="0"/>
              </a:spcAft>
              <a:buClr>
                <a:srgbClr val="17365D"/>
              </a:buClr>
              <a:buSzPts val="1850"/>
              <a:buFont typeface="Century Gothic"/>
              <a:buChar char="•"/>
            </a:pPr>
            <a:r>
              <a:rPr lang="sv-SE" sz="1850" dirty="0">
                <a:solidFill>
                  <a:srgbClr val="17365D"/>
                </a:solidFill>
                <a:latin typeface="Century Gothic"/>
                <a:ea typeface="Century Gothic"/>
                <a:cs typeface="Century Gothic"/>
                <a:sym typeface="Century Gothic"/>
              </a:rPr>
              <a:t>Målet för </a:t>
            </a:r>
            <a:r>
              <a:rPr lang="sv-SE" sz="1850" dirty="0" smtClean="0">
                <a:solidFill>
                  <a:srgbClr val="17365D"/>
                </a:solidFill>
                <a:latin typeface="Century Gothic"/>
                <a:ea typeface="Century Gothic"/>
                <a:cs typeface="Century Gothic"/>
                <a:sym typeface="Century Gothic"/>
              </a:rPr>
              <a:t>2023 </a:t>
            </a:r>
            <a:r>
              <a:rPr lang="sv-SE" sz="1850" dirty="0">
                <a:solidFill>
                  <a:srgbClr val="17365D"/>
                </a:solidFill>
                <a:latin typeface="Century Gothic"/>
                <a:ea typeface="Century Gothic"/>
                <a:cs typeface="Century Gothic"/>
                <a:sym typeface="Century Gothic"/>
              </a:rPr>
              <a:t>var att elitskyttarna skulle fortsätta att utvecklas på den internationella </a:t>
            </a:r>
            <a:r>
              <a:rPr lang="sv-SE" sz="1850" dirty="0" smtClean="0">
                <a:solidFill>
                  <a:srgbClr val="17365D"/>
                </a:solidFill>
                <a:latin typeface="Century Gothic"/>
                <a:ea typeface="Century Gothic"/>
                <a:cs typeface="Century Gothic"/>
                <a:sym typeface="Century Gothic"/>
              </a:rPr>
              <a:t>arenan vilket till del införlivades.  </a:t>
            </a:r>
            <a:endParaRPr sz="1850" dirty="0">
              <a:solidFill>
                <a:srgbClr val="17365D"/>
              </a:solidFill>
              <a:latin typeface="Century Gothic"/>
              <a:ea typeface="Century Gothic"/>
              <a:cs typeface="Century Gothic"/>
              <a:sym typeface="Century Gothic"/>
            </a:endParaRPr>
          </a:p>
          <a:p>
            <a:pPr marL="0" marR="0" lvl="0" indent="0" algn="l" rtl="0">
              <a:lnSpc>
                <a:spcPct val="105000"/>
              </a:lnSpc>
              <a:spcBef>
                <a:spcPts val="0"/>
              </a:spcBef>
              <a:spcAft>
                <a:spcPts val="0"/>
              </a:spcAft>
              <a:buNone/>
            </a:pPr>
            <a:endParaRPr sz="1850" dirty="0">
              <a:solidFill>
                <a:srgbClr val="17365D"/>
              </a:solidFill>
              <a:latin typeface="Century Gothic"/>
              <a:ea typeface="Century Gothic"/>
              <a:cs typeface="Century Gothic"/>
              <a:sym typeface="Century Gothic"/>
            </a:endParaRPr>
          </a:p>
          <a:p>
            <a:pPr marL="342900" indent="-342900">
              <a:lnSpc>
                <a:spcPct val="105000"/>
              </a:lnSpc>
              <a:buClr>
                <a:srgbClr val="17365D"/>
              </a:buClr>
              <a:buSzPts val="1850"/>
              <a:buFont typeface="Century Gothic"/>
              <a:buChar char="•"/>
            </a:pPr>
            <a:r>
              <a:rPr lang="sv-SE" sz="1850" dirty="0">
                <a:solidFill>
                  <a:srgbClr val="17365D"/>
                </a:solidFill>
                <a:latin typeface="Century Gothic"/>
                <a:ea typeface="Century Gothic"/>
                <a:cs typeface="Century Gothic"/>
                <a:sym typeface="Century Gothic"/>
              </a:rPr>
              <a:t>Det skulle också skapas förutsättningar för skyttar i utvecklingsgruppen att ta sig upp till elitnivå (toppgrupp &amp; utvecklingsgrupp elit</a:t>
            </a:r>
            <a:r>
              <a:rPr lang="sv-SE" sz="1850" dirty="0" smtClean="0">
                <a:solidFill>
                  <a:srgbClr val="17365D"/>
                </a:solidFill>
                <a:latin typeface="Century Gothic"/>
                <a:ea typeface="Century Gothic"/>
                <a:cs typeface="Century Gothic"/>
                <a:sym typeface="Century Gothic"/>
              </a:rPr>
              <a:t>). Här nådde vi till del fram med främst våra juniorer där nivån under 2023 ökat. Arbetet med detta fortsätter 2024.</a:t>
            </a:r>
            <a:endParaRPr sz="1850" dirty="0">
              <a:solidFill>
                <a:srgbClr val="17365D"/>
              </a:solidFill>
              <a:latin typeface="Century Gothic"/>
              <a:ea typeface="Century Gothic"/>
              <a:cs typeface="Century Gothic"/>
              <a:sym typeface="Century Gothic"/>
            </a:endParaRPr>
          </a:p>
          <a:p>
            <a:pPr marL="342900" marR="0" lvl="0" indent="-342900" algn="l" rtl="0">
              <a:lnSpc>
                <a:spcPct val="105000"/>
              </a:lnSpc>
              <a:spcBef>
                <a:spcPts val="0"/>
              </a:spcBef>
              <a:spcAft>
                <a:spcPts val="0"/>
              </a:spcAft>
              <a:buClr>
                <a:srgbClr val="17365D"/>
              </a:buClr>
              <a:buSzPts val="1850"/>
              <a:buFont typeface="Century Gothic"/>
              <a:buChar char="•"/>
            </a:pPr>
            <a:endParaRPr dirty="0"/>
          </a:p>
          <a:p>
            <a:pPr marL="342900" marR="0" lvl="0" indent="0" algn="l" rtl="0">
              <a:lnSpc>
                <a:spcPct val="105000"/>
              </a:lnSpc>
              <a:spcBef>
                <a:spcPts val="1370"/>
              </a:spcBef>
              <a:spcAft>
                <a:spcPts val="0"/>
              </a:spcAft>
              <a:buNone/>
            </a:pPr>
            <a:endParaRPr sz="1850" b="0" i="0" u="none" strike="noStrike" cap="none" dirty="0">
              <a:solidFill>
                <a:srgbClr val="17365D"/>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457200" y="115185"/>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3600" b="1" i="0" u="none" strike="noStrike" cap="none" dirty="0">
                <a:solidFill>
                  <a:schemeClr val="dk2"/>
                </a:solidFill>
                <a:latin typeface="Century Gothic"/>
                <a:ea typeface="Century Gothic"/>
                <a:cs typeface="Century Gothic"/>
                <a:sym typeface="Century Gothic"/>
              </a:rPr>
              <a:t>Pistol – </a:t>
            </a:r>
            <a:r>
              <a:rPr lang="sv-SE" sz="3600" b="1" dirty="0"/>
              <a:t>En reflektion över </a:t>
            </a:r>
            <a:r>
              <a:rPr lang="sv-SE" sz="3600" b="1" dirty="0" smtClean="0"/>
              <a:t>2023</a:t>
            </a:r>
            <a:r>
              <a:rPr lang="sv-SE" sz="3600" b="1" i="0" u="none" strike="noStrike" cap="none" dirty="0" smtClean="0">
                <a:solidFill>
                  <a:schemeClr val="dk2"/>
                </a:solidFill>
                <a:latin typeface="Century Gothic"/>
                <a:ea typeface="Century Gothic"/>
                <a:cs typeface="Century Gothic"/>
                <a:sym typeface="Century Gothic"/>
              </a:rPr>
              <a:t> </a:t>
            </a:r>
            <a:endParaRPr sz="3600" dirty="0"/>
          </a:p>
        </p:txBody>
      </p:sp>
      <p:sp>
        <p:nvSpPr>
          <p:cNvPr id="139" name="Google Shape;139;p21"/>
          <p:cNvSpPr txBox="1">
            <a:spLocks noGrp="1"/>
          </p:cNvSpPr>
          <p:nvPr>
            <p:ph type="dt" idx="10"/>
          </p:nvPr>
        </p:nvSpPr>
        <p:spPr>
          <a:xfrm>
            <a:off x="134938" y="6524625"/>
            <a:ext cx="2579674" cy="404813"/>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fld id="{6F697C14-0FF4-47A7-BEFA-B398EC84DE00}" type="datetime1">
              <a:rPr lang="sv-SE" sz="1400" b="0" i="1" u="none" strike="noStrike" cap="none" smtClean="0">
                <a:solidFill>
                  <a:schemeClr val="lt1"/>
                </a:solidFill>
                <a:latin typeface="Century Gothic"/>
                <a:sym typeface="Century Gothic"/>
              </a:rPr>
              <a:t>2024-04-02</a:t>
            </a:fld>
            <a:endParaRPr sz="1400" b="0" i="1" u="none" strike="noStrike" cap="none">
              <a:solidFill>
                <a:schemeClr val="lt1"/>
              </a:solidFill>
              <a:latin typeface="Century Gothic"/>
              <a:ea typeface="Century Gothic"/>
              <a:cs typeface="Century Gothic"/>
              <a:sym typeface="Century Gothic"/>
            </a:endParaRPr>
          </a:p>
        </p:txBody>
      </p:sp>
      <p:sp>
        <p:nvSpPr>
          <p:cNvPr id="140" name="Google Shape;140;p21"/>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4</a:t>
            </a:fld>
            <a:endParaRPr sz="1400" b="0" i="0" u="none" strike="noStrike" cap="none">
              <a:solidFill>
                <a:schemeClr val="lt1"/>
              </a:solidFill>
              <a:latin typeface="Arial"/>
              <a:ea typeface="Arial"/>
              <a:cs typeface="Arial"/>
              <a:sym typeface="Arial"/>
            </a:endParaRPr>
          </a:p>
        </p:txBody>
      </p:sp>
      <p:sp>
        <p:nvSpPr>
          <p:cNvPr id="141" name="Google Shape;141;p21"/>
          <p:cNvSpPr txBox="1">
            <a:spLocks noGrp="1"/>
          </p:cNvSpPr>
          <p:nvPr>
            <p:ph type="body" idx="1"/>
          </p:nvPr>
        </p:nvSpPr>
        <p:spPr>
          <a:xfrm>
            <a:off x="348621" y="1196752"/>
            <a:ext cx="8446757" cy="4353044"/>
          </a:xfrm>
          <a:prstGeom prst="rect">
            <a:avLst/>
          </a:prstGeom>
          <a:noFill/>
          <a:ln>
            <a:noFill/>
          </a:ln>
        </p:spPr>
        <p:txBody>
          <a:bodyPr spcFirstLastPara="1" wrap="square" lIns="91425" tIns="45700" rIns="91425" bIns="45700" anchor="t" anchorCtr="0">
            <a:noAutofit/>
          </a:bodyPr>
          <a:lstStyle/>
          <a:p>
            <a:pPr marL="342900" indent="-342900">
              <a:lnSpc>
                <a:spcPct val="80000"/>
              </a:lnSpc>
              <a:spcBef>
                <a:spcPts val="481"/>
              </a:spcBef>
            </a:pPr>
            <a:r>
              <a:rPr lang="sv-SE" sz="1904" dirty="0"/>
              <a:t>En målsättning var att öka antalet medlemmar som löser  tävlingslicens. </a:t>
            </a:r>
            <a:r>
              <a:rPr lang="sv-SE" sz="1904" dirty="0" smtClean="0"/>
              <a:t>Det har till del införlivats. Vi kommer under 2024 tydligare arbeta med att få verksamhet i våra föreningar genom utbildning av ledare så att vi kan få redan aktiva skyttar intresserade av våra grenar.</a:t>
            </a:r>
            <a:endParaRPr sz="1904" dirty="0"/>
          </a:p>
          <a:p>
            <a:pPr marL="0" marR="0" lvl="0" indent="0" algn="l" rtl="0">
              <a:lnSpc>
                <a:spcPct val="80000"/>
              </a:lnSpc>
              <a:spcBef>
                <a:spcPts val="481"/>
              </a:spcBef>
              <a:spcAft>
                <a:spcPts val="0"/>
              </a:spcAft>
              <a:buClr>
                <a:srgbClr val="17365D"/>
              </a:buClr>
              <a:buFont typeface="Century Gothic"/>
              <a:buNone/>
            </a:pPr>
            <a:endParaRPr sz="1904" dirty="0"/>
          </a:p>
          <a:p>
            <a:pPr marL="342900" indent="-342900">
              <a:lnSpc>
                <a:spcPct val="80000"/>
              </a:lnSpc>
              <a:spcBef>
                <a:spcPts val="481"/>
              </a:spcBef>
            </a:pPr>
            <a:r>
              <a:rPr lang="sv-SE" sz="1904" dirty="0"/>
              <a:t>Utveckling på internationella tävlingar för våra </a:t>
            </a:r>
            <a:r>
              <a:rPr lang="sv-SE" sz="1904" dirty="0" smtClean="0"/>
              <a:t>elitskyttar</a:t>
            </a:r>
            <a:r>
              <a:rPr lang="sv-SE" sz="1904" dirty="0"/>
              <a:t> </a:t>
            </a:r>
            <a:r>
              <a:rPr lang="sv-SE" sz="1904" dirty="0" smtClean="0"/>
              <a:t>har funnits där men inte tagit den höjd fullt ut som vi hoppats. Detta på både junior- och seniorsidan. På juniorsidan har toppen blivit bredare men är fortsatt för låg i resultat men går åt rätt håll. På seniorsidan är toppen tunn men har ökat något i resultat men det behövs mer.</a:t>
            </a:r>
            <a:endParaRPr sz="1904"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dt" idx="10"/>
          </p:nvPr>
        </p:nvSpPr>
        <p:spPr>
          <a:xfrm>
            <a:off x="134938" y="6524625"/>
            <a:ext cx="2722550" cy="4048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F6AC3622-82E2-418E-96DD-13A6FC56B815}" type="datetime1">
              <a:rPr lang="sv-SE" sz="1400" b="0" i="0" u="none" strike="noStrike" cap="none" smtClean="0">
                <a:solidFill>
                  <a:schemeClr val="lt1"/>
                </a:solidFill>
                <a:latin typeface="Century Gothic"/>
                <a:sym typeface="Century Gothic"/>
              </a:rPr>
              <a:t>2024-04-02</a:t>
            </a:fld>
            <a:endParaRPr sz="1400" b="0" i="0" u="none" strike="noStrike" cap="none">
              <a:solidFill>
                <a:schemeClr val="lt1"/>
              </a:solidFill>
              <a:latin typeface="Century Gothic"/>
              <a:ea typeface="Century Gothic"/>
              <a:cs typeface="Century Gothic"/>
              <a:sym typeface="Century Gothic"/>
            </a:endParaRPr>
          </a:p>
        </p:txBody>
      </p:sp>
      <p:sp>
        <p:nvSpPr>
          <p:cNvPr id="123" name="Google Shape;123;p19"/>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sv-SE"/>
              <a:t>3</a:t>
            </a:r>
            <a:endParaRPr sz="1400" b="0" i="0" u="none" strike="noStrike" cap="none">
              <a:solidFill>
                <a:schemeClr val="lt1"/>
              </a:solidFill>
              <a:latin typeface="Arial"/>
              <a:ea typeface="Arial"/>
              <a:cs typeface="Arial"/>
              <a:sym typeface="Arial"/>
            </a:endParaRPr>
          </a:p>
        </p:txBody>
      </p:sp>
      <p:sp>
        <p:nvSpPr>
          <p:cNvPr id="124" name="Google Shape;124;p19"/>
          <p:cNvSpPr txBox="1"/>
          <p:nvPr/>
        </p:nvSpPr>
        <p:spPr>
          <a:xfrm>
            <a:off x="457200" y="231098"/>
            <a:ext cx="8229600" cy="69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sv-SE" sz="3600" b="1">
                <a:solidFill>
                  <a:schemeClr val="dk2"/>
                </a:solidFill>
                <a:latin typeface="Century Gothic"/>
                <a:ea typeface="Century Gothic"/>
                <a:cs typeface="Century Gothic"/>
                <a:sym typeface="Century Gothic"/>
              </a:rPr>
              <a:t>Pistolsektionen skall</a:t>
            </a:r>
            <a:endParaRPr sz="3600" b="1" i="0" u="none" strike="noStrike" cap="none">
              <a:solidFill>
                <a:schemeClr val="dk2"/>
              </a:solidFill>
              <a:latin typeface="Century Gothic"/>
              <a:ea typeface="Century Gothic"/>
              <a:cs typeface="Century Gothic"/>
              <a:sym typeface="Century Gothic"/>
            </a:endParaRPr>
          </a:p>
        </p:txBody>
      </p:sp>
      <p:sp>
        <p:nvSpPr>
          <p:cNvPr id="125" name="Google Shape;125;p19"/>
          <p:cNvSpPr/>
          <p:nvPr/>
        </p:nvSpPr>
        <p:spPr>
          <a:xfrm>
            <a:off x="524325" y="1288099"/>
            <a:ext cx="8095500" cy="4318800"/>
          </a:xfrm>
          <a:prstGeom prst="rect">
            <a:avLst/>
          </a:prstGeom>
          <a:noFill/>
          <a:ln>
            <a:noFill/>
          </a:ln>
        </p:spPr>
        <p:txBody>
          <a:bodyPr spcFirstLastPara="1" wrap="square" lIns="91425" tIns="45700" rIns="91425" bIns="45700" anchor="t" anchorCtr="0">
            <a:noAutofit/>
          </a:bodyPr>
          <a:lstStyle/>
          <a:p>
            <a:pPr marL="342900" marR="0" lvl="0" indent="-273050" algn="l" rtl="0">
              <a:lnSpc>
                <a:spcPct val="115000"/>
              </a:lnSpc>
              <a:spcBef>
                <a:spcPts val="0"/>
              </a:spcBef>
              <a:spcAft>
                <a:spcPts val="0"/>
              </a:spcAft>
              <a:buClr>
                <a:schemeClr val="dk1"/>
              </a:buClr>
              <a:buSzPts val="1100"/>
              <a:buFont typeface="Noto Sans Symbols"/>
              <a:buNone/>
            </a:pPr>
            <a:endParaRPr b="0" i="0" u="none" strike="noStrike" cap="none" dirty="0">
              <a:solidFill>
                <a:srgbClr val="5779C7"/>
              </a:solidFill>
              <a:latin typeface="Century Gothic"/>
              <a:ea typeface="Century Gothic"/>
              <a:cs typeface="Century Gothic"/>
              <a:sym typeface="Century Gothic"/>
            </a:endParaRPr>
          </a:p>
          <a:p>
            <a:pPr marL="342900" indent="-342900">
              <a:lnSpc>
                <a:spcPct val="105000"/>
              </a:lnSpc>
              <a:buClr>
                <a:srgbClr val="17365D"/>
              </a:buClr>
              <a:buSzPts val="1850"/>
              <a:buFont typeface="Century Gothic"/>
              <a:buChar char="•"/>
            </a:pPr>
            <a:r>
              <a:rPr lang="sv-SE" sz="1850" dirty="0">
                <a:solidFill>
                  <a:srgbClr val="17365D"/>
                </a:solidFill>
                <a:latin typeface="Century Gothic"/>
                <a:sym typeface="Century Gothic"/>
              </a:rPr>
              <a:t>Stötta medlemmar, ledare, föreningar </a:t>
            </a:r>
            <a:r>
              <a:rPr lang="sv-SE" sz="1850" dirty="0" smtClean="0">
                <a:solidFill>
                  <a:srgbClr val="17365D"/>
                </a:solidFill>
                <a:latin typeface="Century Gothic"/>
                <a:sym typeface="Century Gothic"/>
              </a:rPr>
              <a:t>samt </a:t>
            </a:r>
            <a:r>
              <a:rPr lang="sv-SE" sz="1850" dirty="0">
                <a:solidFill>
                  <a:srgbClr val="17365D"/>
                </a:solidFill>
                <a:latin typeface="Century Gothic"/>
                <a:sym typeface="Century Gothic"/>
              </a:rPr>
              <a:t>distrikt som önskar bedriva pistolskytte inom Svenska Skyttesportförbundet.</a:t>
            </a:r>
            <a:endParaRPr sz="1850" dirty="0">
              <a:solidFill>
                <a:srgbClr val="17365D"/>
              </a:solidFill>
              <a:latin typeface="Century Gothic"/>
              <a:sym typeface="Century Gothic"/>
            </a:endParaRPr>
          </a:p>
          <a:p>
            <a:pPr marL="342900" indent="-342900">
              <a:lnSpc>
                <a:spcPct val="105000"/>
              </a:lnSpc>
              <a:buClr>
                <a:srgbClr val="17365D"/>
              </a:buClr>
              <a:buSzPts val="1850"/>
              <a:buFont typeface="Century Gothic"/>
              <a:buChar char="•"/>
            </a:pPr>
            <a:endParaRPr sz="1850" dirty="0">
              <a:solidFill>
                <a:srgbClr val="17365D"/>
              </a:solidFill>
              <a:latin typeface="Century Gothic"/>
              <a:sym typeface="Century Gothic"/>
            </a:endParaRPr>
          </a:p>
          <a:p>
            <a:pPr marL="342900" indent="-342900">
              <a:lnSpc>
                <a:spcPct val="105000"/>
              </a:lnSpc>
              <a:buClr>
                <a:srgbClr val="17365D"/>
              </a:buClr>
              <a:buSzPts val="1850"/>
              <a:buFont typeface="Century Gothic"/>
              <a:buChar char="•"/>
            </a:pPr>
            <a:r>
              <a:rPr lang="sv-SE" sz="1850" dirty="0">
                <a:solidFill>
                  <a:srgbClr val="17365D"/>
                </a:solidFill>
                <a:latin typeface="Century Gothic"/>
                <a:sym typeface="Century Gothic"/>
              </a:rPr>
              <a:t>Stimulera pistolskyttet så att alla som vill kan utöva och tävla på lika villkor.</a:t>
            </a:r>
            <a:endParaRPr sz="1850" dirty="0">
              <a:solidFill>
                <a:srgbClr val="17365D"/>
              </a:solidFill>
              <a:latin typeface="Century Gothic"/>
              <a:sym typeface="Century Gothic"/>
            </a:endParaRPr>
          </a:p>
          <a:p>
            <a:pPr marL="342900" indent="-342900">
              <a:lnSpc>
                <a:spcPct val="105000"/>
              </a:lnSpc>
              <a:buClr>
                <a:srgbClr val="17365D"/>
              </a:buClr>
              <a:buSzPts val="1850"/>
              <a:buFont typeface="Century Gothic"/>
              <a:buChar char="•"/>
            </a:pPr>
            <a:endParaRPr sz="1850" dirty="0">
              <a:solidFill>
                <a:srgbClr val="17365D"/>
              </a:solidFill>
              <a:latin typeface="Century Gothic"/>
              <a:sym typeface="Century Gothic"/>
            </a:endParaRPr>
          </a:p>
          <a:p>
            <a:pPr marL="342900" indent="-342900">
              <a:lnSpc>
                <a:spcPct val="105000"/>
              </a:lnSpc>
              <a:buClr>
                <a:srgbClr val="17365D"/>
              </a:buClr>
              <a:buSzPts val="1850"/>
              <a:buFont typeface="Century Gothic"/>
              <a:buChar char="•"/>
            </a:pPr>
            <a:r>
              <a:rPr lang="sv-SE" sz="1850" dirty="0">
                <a:solidFill>
                  <a:srgbClr val="17365D"/>
                </a:solidFill>
                <a:latin typeface="Century Gothic"/>
                <a:sym typeface="Century Gothic"/>
              </a:rPr>
              <a:t>Utbilda de som är intresserade av att bedriva pistolskytte för att de ska utvecklas och känna trygghet.</a:t>
            </a:r>
          </a:p>
          <a:p>
            <a:pPr>
              <a:lnSpc>
                <a:spcPct val="105000"/>
              </a:lnSpc>
              <a:buClr>
                <a:srgbClr val="17365D"/>
              </a:buClr>
              <a:buSzPts val="1850"/>
            </a:pPr>
            <a:r>
              <a:rPr lang="sv-SE" sz="1850" dirty="0">
                <a:solidFill>
                  <a:srgbClr val="17365D"/>
                </a:solidFill>
                <a:latin typeface="Century Gothic"/>
                <a:sym typeface="Century Gothic"/>
              </a:rPr>
              <a:t>	</a:t>
            </a:r>
          </a:p>
          <a:p>
            <a:pPr marL="342900" indent="-342900">
              <a:lnSpc>
                <a:spcPct val="105000"/>
              </a:lnSpc>
              <a:buClr>
                <a:srgbClr val="17365D"/>
              </a:buClr>
              <a:buSzPts val="1850"/>
              <a:buFont typeface="Century Gothic"/>
              <a:buChar char="•"/>
            </a:pPr>
            <a:r>
              <a:rPr lang="sv-SE" sz="1850" dirty="0">
                <a:solidFill>
                  <a:srgbClr val="17365D"/>
                </a:solidFill>
                <a:latin typeface="Century Gothic"/>
                <a:sym typeface="Century Gothic"/>
              </a:rPr>
              <a:t>Motivera pistolskyttar på alla nivåer att i större utsträckning delta i tävlingsverksamhet både lokalt, regionalt och </a:t>
            </a:r>
            <a:r>
              <a:rPr lang="sv-SE" sz="1850" dirty="0" smtClean="0">
                <a:solidFill>
                  <a:srgbClr val="17365D"/>
                </a:solidFill>
                <a:latin typeface="Century Gothic"/>
                <a:sym typeface="Century Gothic"/>
              </a:rPr>
              <a:t>nationellt.</a:t>
            </a:r>
            <a:endParaRPr lang="sv-SE" sz="1850" dirty="0">
              <a:solidFill>
                <a:srgbClr val="17365D"/>
              </a:solidFill>
              <a:latin typeface="Century Gothic"/>
              <a:sym typeface="Century Gothic"/>
            </a:endParaRPr>
          </a:p>
          <a:p>
            <a:pPr marL="342900" indent="-342900">
              <a:lnSpc>
                <a:spcPct val="105000"/>
              </a:lnSpc>
              <a:buClr>
                <a:srgbClr val="17365D"/>
              </a:buClr>
              <a:buSzPts val="1850"/>
              <a:buFont typeface="Century Gothic"/>
              <a:buChar char="•"/>
            </a:pPr>
            <a:endParaRPr sz="1850" dirty="0">
              <a:solidFill>
                <a:srgbClr val="17365D"/>
              </a:solidFill>
              <a:latin typeface="Century Gothic"/>
              <a:sym typeface="Century Gothic"/>
            </a:endParaRPr>
          </a:p>
          <a:p>
            <a:pPr marL="342900" indent="-342900">
              <a:lnSpc>
                <a:spcPct val="105000"/>
              </a:lnSpc>
              <a:buClr>
                <a:srgbClr val="17365D"/>
              </a:buClr>
              <a:buSzPts val="1850"/>
              <a:buFont typeface="Century Gothic"/>
              <a:buChar char="•"/>
            </a:pPr>
            <a:r>
              <a:rPr lang="sv-SE" sz="1850" dirty="0">
                <a:solidFill>
                  <a:srgbClr val="17365D"/>
                </a:solidFill>
                <a:latin typeface="Century Gothic"/>
                <a:sym typeface="Century Gothic"/>
              </a:rPr>
              <a:t>Stimulera pistolskyttar att göra en elitsatsning för att nå sina mål såväl inom luft- som krutskytte.</a:t>
            </a:r>
            <a:endParaRPr sz="1850" dirty="0">
              <a:solidFill>
                <a:srgbClr val="17365D"/>
              </a:solidFill>
              <a:latin typeface="Century Gothic"/>
              <a:sym typeface="Century Gothic"/>
            </a:endParaRPr>
          </a:p>
          <a:p>
            <a:pPr marL="342900" marR="0" lvl="0" indent="-273050" algn="l" rtl="0">
              <a:lnSpc>
                <a:spcPct val="115000"/>
              </a:lnSpc>
              <a:spcBef>
                <a:spcPts val="0"/>
              </a:spcBef>
              <a:spcAft>
                <a:spcPts val="0"/>
              </a:spcAft>
              <a:buClr>
                <a:schemeClr val="dk1"/>
              </a:buClr>
              <a:buSzPts val="1100"/>
              <a:buFont typeface="Noto Sans Symbols"/>
              <a:buNone/>
            </a:pPr>
            <a:r>
              <a:rPr lang="sv-SE" sz="1600" dirty="0">
                <a:solidFill>
                  <a:srgbClr val="5779C7"/>
                </a:solidFill>
                <a:latin typeface="Century Gothic"/>
                <a:ea typeface="Century Gothic"/>
                <a:cs typeface="Century Gothic"/>
                <a:sym typeface="Century Gothic"/>
              </a:rPr>
              <a:t>    </a:t>
            </a:r>
            <a:endParaRPr sz="1600" dirty="0">
              <a:solidFill>
                <a:srgbClr val="5779C7"/>
              </a:solidFill>
              <a:latin typeface="Century Gothic"/>
              <a:ea typeface="Century Gothic"/>
              <a:cs typeface="Century Gothic"/>
              <a:sym typeface="Century Gothic"/>
            </a:endParaRPr>
          </a:p>
          <a:p>
            <a:pPr marL="342900" marR="0" lvl="0" indent="-273050" algn="l" rtl="0">
              <a:lnSpc>
                <a:spcPct val="115000"/>
              </a:lnSpc>
              <a:spcBef>
                <a:spcPts val="0"/>
              </a:spcBef>
              <a:spcAft>
                <a:spcPts val="0"/>
              </a:spcAft>
              <a:buClr>
                <a:schemeClr val="dk1"/>
              </a:buClr>
              <a:buSzPts val="1100"/>
              <a:buFont typeface="Noto Sans Symbols"/>
              <a:buNone/>
            </a:pPr>
            <a:r>
              <a:rPr lang="sv-SE" sz="1600" dirty="0">
                <a:solidFill>
                  <a:srgbClr val="5779C7"/>
                </a:solidFill>
                <a:latin typeface="Century Gothic"/>
                <a:ea typeface="Century Gothic"/>
                <a:cs typeface="Century Gothic"/>
                <a:sym typeface="Century Gothic"/>
              </a:rPr>
              <a:t>   </a:t>
            </a:r>
            <a:endParaRPr sz="1600" dirty="0">
              <a:solidFill>
                <a:srgbClr val="5779C7"/>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134938" y="6524625"/>
            <a:ext cx="2579674" cy="404813"/>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fld id="{5309DB6A-BB00-4FFE-B0B9-2B93F9257631}" type="datetime1">
              <a:rPr lang="sv-SE" sz="1400" b="0" i="1" u="none" strike="noStrike" cap="none" smtClean="0">
                <a:solidFill>
                  <a:schemeClr val="lt1"/>
                </a:solidFill>
                <a:latin typeface="Century Gothic"/>
                <a:sym typeface="Century Gothic"/>
              </a:rPr>
              <a:t>2024-04-02</a:t>
            </a:fld>
            <a:endParaRPr sz="1400" b="0" i="1" u="none" strike="noStrike" cap="none">
              <a:solidFill>
                <a:schemeClr val="lt1"/>
              </a:solidFill>
              <a:latin typeface="Century Gothic"/>
              <a:ea typeface="Century Gothic"/>
              <a:cs typeface="Century Gothic"/>
              <a:sym typeface="Century Gothic"/>
            </a:endParaRPr>
          </a:p>
        </p:txBody>
      </p:sp>
      <p:sp>
        <p:nvSpPr>
          <p:cNvPr id="131" name="Google Shape;131;p20"/>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6</a:t>
            </a:fld>
            <a:endParaRPr sz="1400" b="0" i="0" u="none" strike="noStrike" cap="none">
              <a:solidFill>
                <a:schemeClr val="lt1"/>
              </a:solidFill>
              <a:latin typeface="Arial"/>
              <a:ea typeface="Arial"/>
              <a:cs typeface="Arial"/>
              <a:sym typeface="Arial"/>
            </a:endParaRPr>
          </a:p>
        </p:txBody>
      </p:sp>
      <p:sp>
        <p:nvSpPr>
          <p:cNvPr id="132" name="Google Shape;132;p20"/>
          <p:cNvSpPr txBox="1"/>
          <p:nvPr/>
        </p:nvSpPr>
        <p:spPr>
          <a:xfrm>
            <a:off x="133585" y="391714"/>
            <a:ext cx="8770373" cy="65198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3600" b="1" i="0" u="none" strike="noStrike" cap="none">
                <a:solidFill>
                  <a:schemeClr val="dk2"/>
                </a:solidFill>
                <a:latin typeface="Century Gothic"/>
                <a:ea typeface="Century Gothic"/>
                <a:cs typeface="Century Gothic"/>
                <a:sym typeface="Century Gothic"/>
              </a:rPr>
              <a:t>Pistol – årliga </a:t>
            </a:r>
            <a:r>
              <a:rPr lang="sv-SE" sz="3600" b="1">
                <a:solidFill>
                  <a:schemeClr val="dk2"/>
                </a:solidFill>
                <a:latin typeface="Century Gothic"/>
                <a:ea typeface="Century Gothic"/>
                <a:cs typeface="Century Gothic"/>
                <a:sym typeface="Century Gothic"/>
              </a:rPr>
              <a:t>a</a:t>
            </a:r>
            <a:r>
              <a:rPr lang="sv-SE" sz="3600" b="1" i="0" u="none" strike="noStrike" cap="none">
                <a:solidFill>
                  <a:schemeClr val="dk2"/>
                </a:solidFill>
                <a:latin typeface="Century Gothic"/>
                <a:ea typeface="Century Gothic"/>
                <a:cs typeface="Century Gothic"/>
                <a:sym typeface="Century Gothic"/>
              </a:rPr>
              <a:t>ktiviteter för styrelsen</a:t>
            </a:r>
            <a:endParaRPr sz="1800"/>
          </a:p>
        </p:txBody>
      </p:sp>
      <p:sp>
        <p:nvSpPr>
          <p:cNvPr id="133" name="Google Shape;133;p20"/>
          <p:cNvSpPr txBox="1"/>
          <p:nvPr/>
        </p:nvSpPr>
        <p:spPr>
          <a:xfrm>
            <a:off x="458486" y="1330154"/>
            <a:ext cx="8676456" cy="4197691"/>
          </a:xfrm>
          <a:prstGeom prst="rect">
            <a:avLst/>
          </a:prstGeom>
          <a:noFill/>
          <a:ln>
            <a:noFill/>
          </a:ln>
        </p:spPr>
        <p:txBody>
          <a:bodyPr spcFirstLastPara="1" wrap="square" lIns="91425" tIns="45700" rIns="91425" bIns="45700" anchor="t" anchorCtr="0">
            <a:noAutofit/>
          </a:bodyPr>
          <a:lstStyle/>
          <a:p>
            <a:pPr marL="342900" lvl="0" indent="-342900">
              <a:lnSpc>
                <a:spcPct val="105000"/>
              </a:lnSpc>
              <a:buClr>
                <a:srgbClr val="17365D"/>
              </a:buClr>
              <a:buSzPts val="1850"/>
              <a:buFont typeface="Century Gothic"/>
              <a:buChar char="•"/>
            </a:pPr>
            <a:r>
              <a:rPr lang="sv-SE" sz="1600" dirty="0">
                <a:solidFill>
                  <a:srgbClr val="17365D"/>
                </a:solidFill>
                <a:latin typeface="Century Gothic"/>
                <a:sym typeface="Century Gothic"/>
              </a:rPr>
              <a:t>Planeringsmöten, årsmöte.</a:t>
            </a:r>
          </a:p>
          <a:p>
            <a:pPr marL="342900" lvl="0" indent="-342900">
              <a:lnSpc>
                <a:spcPct val="105000"/>
              </a:lnSpc>
              <a:buClr>
                <a:srgbClr val="17365D"/>
              </a:buClr>
              <a:buSzPts val="1850"/>
              <a:buFont typeface="Century Gothic"/>
              <a:buChar char="•"/>
            </a:pPr>
            <a:endParaRPr lang="sv-SE" sz="1600" dirty="0">
              <a:solidFill>
                <a:srgbClr val="17365D"/>
              </a:solidFill>
              <a:latin typeface="Century Gothic"/>
              <a:sym typeface="Century Gothic"/>
            </a:endParaRPr>
          </a:p>
          <a:p>
            <a:pPr marL="342900" lvl="0" indent="-342900">
              <a:lnSpc>
                <a:spcPct val="105000"/>
              </a:lnSpc>
              <a:buClr>
                <a:srgbClr val="17365D"/>
              </a:buClr>
              <a:buSzPts val="1850"/>
              <a:buFont typeface="Century Gothic"/>
              <a:buChar char="•"/>
            </a:pPr>
            <a:r>
              <a:rPr lang="sv-SE" sz="1600" dirty="0">
                <a:solidFill>
                  <a:srgbClr val="17365D"/>
                </a:solidFill>
                <a:latin typeface="Century Gothic"/>
                <a:sym typeface="Century Gothic"/>
              </a:rPr>
              <a:t>I samarbete med gevärssektionen genomför vi Sveriges största internationella tävling, Swedish Cup.</a:t>
            </a:r>
          </a:p>
          <a:p>
            <a:pPr marL="342900" lvl="0" indent="-342900">
              <a:lnSpc>
                <a:spcPct val="105000"/>
              </a:lnSpc>
              <a:buClr>
                <a:srgbClr val="17365D"/>
              </a:buClr>
              <a:buSzPts val="1850"/>
              <a:buFont typeface="Century Gothic"/>
              <a:buChar char="•"/>
            </a:pPr>
            <a:endParaRPr sz="1600" dirty="0">
              <a:solidFill>
                <a:srgbClr val="17365D"/>
              </a:solidFill>
              <a:latin typeface="Century Gothic"/>
              <a:sym typeface="Century Gothic"/>
            </a:endParaRPr>
          </a:p>
          <a:p>
            <a:pPr marL="342900" lvl="0" indent="-342900">
              <a:lnSpc>
                <a:spcPct val="105000"/>
              </a:lnSpc>
              <a:buClr>
                <a:srgbClr val="17365D"/>
              </a:buClr>
              <a:buSzPts val="1850"/>
              <a:buFont typeface="Century Gothic"/>
              <a:buChar char="•"/>
            </a:pPr>
            <a:r>
              <a:rPr lang="sv-SE" sz="1600" dirty="0">
                <a:solidFill>
                  <a:srgbClr val="17365D"/>
                </a:solidFill>
                <a:latin typeface="Century Gothic"/>
                <a:sym typeface="Century Gothic"/>
              </a:rPr>
              <a:t>Utse ansvariga för genomförande av SM 10m, 25/50 m och svenska Veteran Mästerskap.</a:t>
            </a:r>
          </a:p>
          <a:p>
            <a:pPr marL="342900" lvl="0" indent="-342900">
              <a:lnSpc>
                <a:spcPct val="105000"/>
              </a:lnSpc>
              <a:buClr>
                <a:srgbClr val="17365D"/>
              </a:buClr>
              <a:buSzPts val="1850"/>
              <a:buFont typeface="Century Gothic"/>
              <a:buChar char="•"/>
            </a:pPr>
            <a:endParaRPr sz="1600" dirty="0">
              <a:solidFill>
                <a:srgbClr val="17365D"/>
              </a:solidFill>
              <a:latin typeface="Century Gothic"/>
              <a:sym typeface="Century Gothic"/>
            </a:endParaRPr>
          </a:p>
          <a:p>
            <a:pPr marL="342900" lvl="0" indent="-342900">
              <a:lnSpc>
                <a:spcPct val="105000"/>
              </a:lnSpc>
              <a:buClr>
                <a:srgbClr val="17365D"/>
              </a:buClr>
              <a:buSzPts val="1850"/>
              <a:buFont typeface="Century Gothic"/>
              <a:buChar char="•"/>
            </a:pPr>
            <a:r>
              <a:rPr lang="sv-SE" sz="1600" dirty="0" smtClean="0">
                <a:solidFill>
                  <a:srgbClr val="17365D"/>
                </a:solidFill>
                <a:latin typeface="Century Gothic"/>
                <a:sym typeface="Century Gothic"/>
              </a:rPr>
              <a:t>Sektionen ska överse ansvarsförhållande och uppgifter kopplat till våra Regioner och landsdelar när det kommer till att arrangera tävlingar mm. Målet är att bli bättre och tydligare i detta. </a:t>
            </a:r>
            <a:endParaRPr lang="sv-SE" sz="1600" dirty="0">
              <a:solidFill>
                <a:srgbClr val="17365D"/>
              </a:solidFill>
              <a:latin typeface="Century Gothic"/>
              <a:sym typeface="Century Gothic"/>
            </a:endParaRPr>
          </a:p>
          <a:p>
            <a:pPr marL="342900" lvl="0" indent="-342900">
              <a:lnSpc>
                <a:spcPct val="105000"/>
              </a:lnSpc>
              <a:buClr>
                <a:srgbClr val="17365D"/>
              </a:buClr>
              <a:buSzPts val="1850"/>
              <a:buFont typeface="Century Gothic"/>
              <a:buChar char="•"/>
            </a:pPr>
            <a:endParaRPr sz="1600" dirty="0">
              <a:solidFill>
                <a:srgbClr val="17365D"/>
              </a:solidFill>
              <a:latin typeface="Century Gothic"/>
              <a:sym typeface="Century Gothic"/>
            </a:endParaRPr>
          </a:p>
          <a:p>
            <a:pPr marL="342900" lvl="0" indent="-342900">
              <a:lnSpc>
                <a:spcPct val="105000"/>
              </a:lnSpc>
              <a:buClr>
                <a:srgbClr val="17365D"/>
              </a:buClr>
              <a:buSzPts val="1850"/>
              <a:buFont typeface="Century Gothic"/>
              <a:buChar char="•"/>
            </a:pPr>
            <a:r>
              <a:rPr lang="sv-SE" sz="1600" dirty="0">
                <a:solidFill>
                  <a:srgbClr val="17365D"/>
                </a:solidFill>
                <a:latin typeface="Century Gothic"/>
                <a:sym typeface="Century Gothic"/>
              </a:rPr>
              <a:t>Upprätta verksamhetsberättelse/plan och budget.</a:t>
            </a:r>
          </a:p>
          <a:p>
            <a:pPr marL="342900" lvl="0" indent="-342900">
              <a:lnSpc>
                <a:spcPct val="105000"/>
              </a:lnSpc>
              <a:buClr>
                <a:srgbClr val="17365D"/>
              </a:buClr>
              <a:buSzPts val="1850"/>
              <a:buFont typeface="Century Gothic"/>
              <a:buChar char="•"/>
            </a:pPr>
            <a:endParaRPr sz="1600" dirty="0">
              <a:solidFill>
                <a:srgbClr val="17365D"/>
              </a:solidFill>
              <a:latin typeface="Century Gothic"/>
              <a:sym typeface="Century Gothic"/>
            </a:endParaRPr>
          </a:p>
          <a:p>
            <a:pPr marL="342900" lvl="0" indent="-342900">
              <a:lnSpc>
                <a:spcPct val="105000"/>
              </a:lnSpc>
              <a:buClr>
                <a:srgbClr val="17365D"/>
              </a:buClr>
              <a:buSzPts val="1850"/>
              <a:buFont typeface="Century Gothic"/>
              <a:buChar char="•"/>
            </a:pPr>
            <a:r>
              <a:rPr lang="sv-SE" sz="1600" dirty="0">
                <a:solidFill>
                  <a:srgbClr val="17365D"/>
                </a:solidFill>
                <a:latin typeface="Century Gothic"/>
                <a:sym typeface="Century Gothic"/>
              </a:rPr>
              <a:t>Genomföra olika projekt inom pistolskyttets verksamhet</a:t>
            </a:r>
            <a:r>
              <a:rPr lang="sv-SE" sz="1600" dirty="0" smtClean="0">
                <a:solidFill>
                  <a:srgbClr val="17365D"/>
                </a:solidFill>
                <a:latin typeface="Century Gothic"/>
                <a:sym typeface="Century Gothic"/>
              </a:rPr>
              <a:t>.</a:t>
            </a:r>
          </a:p>
          <a:p>
            <a:pPr lvl="0">
              <a:lnSpc>
                <a:spcPct val="105000"/>
              </a:lnSpc>
              <a:buClr>
                <a:srgbClr val="17365D"/>
              </a:buClr>
              <a:buSzPts val="1850"/>
            </a:pPr>
            <a:endParaRPr lang="sv-SE" sz="1600" dirty="0" smtClean="0">
              <a:solidFill>
                <a:srgbClr val="17365D"/>
              </a:solidFill>
              <a:latin typeface="Century Gothic"/>
              <a:sym typeface="Century Gothic"/>
            </a:endParaRPr>
          </a:p>
          <a:p>
            <a:pPr marL="342900" lvl="0" indent="-342900">
              <a:lnSpc>
                <a:spcPct val="105000"/>
              </a:lnSpc>
              <a:buClr>
                <a:srgbClr val="17365D"/>
              </a:buClr>
              <a:buSzPts val="1850"/>
              <a:buFont typeface="Century Gothic"/>
              <a:buChar char="•"/>
            </a:pPr>
            <a:r>
              <a:rPr lang="sv-SE" sz="1600" dirty="0" smtClean="0">
                <a:solidFill>
                  <a:srgbClr val="17365D"/>
                </a:solidFill>
                <a:latin typeface="Century Gothic"/>
                <a:sym typeface="Century Gothic"/>
              </a:rPr>
              <a:t>Under det kommande året fokusera på att utbilda funktionärer inom ledning och träning i våra föreningar och distrikt..</a:t>
            </a:r>
            <a:endParaRPr sz="1600" dirty="0">
              <a:solidFill>
                <a:srgbClr val="17365D"/>
              </a:solidFill>
              <a:latin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txBox="1">
            <a:spLocks noGrp="1"/>
          </p:cNvSpPr>
          <p:nvPr>
            <p:ph type="dt" idx="10"/>
          </p:nvPr>
        </p:nvSpPr>
        <p:spPr>
          <a:xfrm>
            <a:off x="134938" y="6524625"/>
            <a:ext cx="2579674" cy="404813"/>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fld id="{6FF50621-D2A4-4F25-8E79-35B2C388A532}" type="datetime1">
              <a:rPr lang="sv-SE" sz="1400" b="0" i="1" u="none" strike="noStrike" cap="none" smtClean="0">
                <a:solidFill>
                  <a:schemeClr val="lt1"/>
                </a:solidFill>
                <a:latin typeface="Century Gothic"/>
                <a:sym typeface="Century Gothic"/>
              </a:rPr>
              <a:t>2024-04-02</a:t>
            </a:fld>
            <a:endParaRPr sz="1400" b="0" i="1" u="none" strike="noStrike" cap="none">
              <a:solidFill>
                <a:schemeClr val="lt1"/>
              </a:solidFill>
              <a:latin typeface="Century Gothic"/>
              <a:ea typeface="Century Gothic"/>
              <a:cs typeface="Century Gothic"/>
              <a:sym typeface="Century Gothic"/>
            </a:endParaRPr>
          </a:p>
        </p:txBody>
      </p:sp>
      <p:sp>
        <p:nvSpPr>
          <p:cNvPr id="147" name="Google Shape;147;p22"/>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7</a:t>
            </a:fld>
            <a:endParaRPr sz="1400" b="0" i="0" u="none" strike="noStrike" cap="none">
              <a:solidFill>
                <a:schemeClr val="lt1"/>
              </a:solidFill>
              <a:latin typeface="Arial"/>
              <a:ea typeface="Arial"/>
              <a:cs typeface="Arial"/>
              <a:sym typeface="Arial"/>
            </a:endParaRPr>
          </a:p>
        </p:txBody>
      </p:sp>
      <p:sp>
        <p:nvSpPr>
          <p:cNvPr id="148" name="Google Shape;148;p22"/>
          <p:cNvSpPr txBox="1">
            <a:spLocks noGrp="1"/>
          </p:cNvSpPr>
          <p:nvPr>
            <p:ph type="body" idx="1"/>
          </p:nvPr>
        </p:nvSpPr>
        <p:spPr>
          <a:xfrm>
            <a:off x="133575" y="1182272"/>
            <a:ext cx="8770500" cy="4695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520"/>
              </a:spcBef>
              <a:spcAft>
                <a:spcPts val="0"/>
              </a:spcAft>
              <a:buClr>
                <a:srgbClr val="17365D"/>
              </a:buClr>
              <a:buFont typeface="Century Gothic"/>
              <a:buNone/>
            </a:pPr>
            <a:r>
              <a:rPr lang="sv-SE" sz="1904" dirty="0"/>
              <a:t>För att kunna rekrytera fler skyttar till vår verksamhet krävs inte bara utbildning utan ett intressant och mångfacetterat utbud som  väcker intresse hos en bred skara. Det ska finnas något för alla att kunna hålla på med inom sin personliga nivå. Vill man inte tävla internationellt ska det finnas tävlingar på lägre nivå som är intressanta, då skytte är en aktivitet som passar de flesta som idrott.</a:t>
            </a:r>
            <a:br>
              <a:rPr lang="sv-SE" sz="1904" dirty="0"/>
            </a:br>
            <a:endParaRPr sz="1904" dirty="0"/>
          </a:p>
          <a:p>
            <a:pPr marL="0" marR="0" lvl="0" indent="0" algn="l" rtl="0">
              <a:lnSpc>
                <a:spcPct val="90000"/>
              </a:lnSpc>
              <a:spcBef>
                <a:spcPts val="520"/>
              </a:spcBef>
              <a:spcAft>
                <a:spcPts val="0"/>
              </a:spcAft>
              <a:buClr>
                <a:srgbClr val="17365D"/>
              </a:buClr>
              <a:buFont typeface="Century Gothic"/>
              <a:buNone/>
            </a:pPr>
            <a:r>
              <a:rPr lang="sv-SE" sz="1904" dirty="0"/>
              <a:t>Sektionen bedriver allsvenska 10 m och 25/50 m, både som lagtävlingar som individuellt. </a:t>
            </a:r>
            <a:endParaRPr sz="1904" dirty="0"/>
          </a:p>
          <a:p>
            <a:pPr marL="0" marR="0" lvl="0" indent="0" algn="l" rtl="0">
              <a:lnSpc>
                <a:spcPct val="90000"/>
              </a:lnSpc>
              <a:spcBef>
                <a:spcPts val="520"/>
              </a:spcBef>
              <a:spcAft>
                <a:spcPts val="0"/>
              </a:spcAft>
              <a:buClr>
                <a:srgbClr val="17365D"/>
              </a:buClr>
              <a:buFont typeface="Century Gothic"/>
              <a:buNone/>
            </a:pPr>
            <a:r>
              <a:rPr lang="sv-SE" sz="1904" dirty="0"/>
              <a:t>Det är också viktigt att vi satsar på ett miljötänk för att vår sport ska kunna fortsätta att leva utan klander om höga ljudnivåer eller förstörelse av grundvatten, etc. Därför är det av vikt att vi når ut till alla föreningar om att det finns någon som är miljöansvarig i föreningen som förkovrar sig inom detta område.</a:t>
            </a:r>
            <a:endParaRPr sz="1904" dirty="0"/>
          </a:p>
        </p:txBody>
      </p:sp>
      <p:sp>
        <p:nvSpPr>
          <p:cNvPr id="149" name="Google Shape;149;p22"/>
          <p:cNvSpPr txBox="1"/>
          <p:nvPr/>
        </p:nvSpPr>
        <p:spPr>
          <a:xfrm>
            <a:off x="441300" y="228920"/>
            <a:ext cx="7037100" cy="6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SE" sz="3600" b="1" dirty="0">
                <a:solidFill>
                  <a:schemeClr val="dk2"/>
                </a:solidFill>
                <a:latin typeface="Century Gothic"/>
                <a:ea typeface="Century Gothic"/>
                <a:cs typeface="Century Gothic"/>
                <a:sym typeface="Century Gothic"/>
              </a:rPr>
              <a:t>Pistol - rekrytering.</a:t>
            </a:r>
            <a:endParaRPr sz="3600" b="1" dirty="0">
              <a:solidFill>
                <a:schemeClr val="dk2"/>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3"/>
          <p:cNvSpPr txBox="1">
            <a:spLocks noGrp="1"/>
          </p:cNvSpPr>
          <p:nvPr>
            <p:ph type="dt" idx="10"/>
          </p:nvPr>
        </p:nvSpPr>
        <p:spPr>
          <a:xfrm>
            <a:off x="134938" y="6524625"/>
            <a:ext cx="2579674" cy="404813"/>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fld id="{76D0DC8B-B743-46BB-8AC0-6F1E0E8D8CCF}" type="datetime1">
              <a:rPr lang="sv-SE" sz="1400" b="0" i="1" u="none" strike="noStrike" cap="none" smtClean="0">
                <a:solidFill>
                  <a:schemeClr val="lt1"/>
                </a:solidFill>
                <a:latin typeface="Century Gothic"/>
                <a:sym typeface="Century Gothic"/>
              </a:rPr>
              <a:t>2024-04-02</a:t>
            </a:fld>
            <a:endParaRPr sz="1400" b="0" i="1" u="none" strike="noStrike" cap="none">
              <a:solidFill>
                <a:schemeClr val="lt1"/>
              </a:solidFill>
              <a:latin typeface="Century Gothic"/>
              <a:ea typeface="Century Gothic"/>
              <a:cs typeface="Century Gothic"/>
              <a:sym typeface="Century Gothic"/>
            </a:endParaRPr>
          </a:p>
        </p:txBody>
      </p:sp>
      <p:sp>
        <p:nvSpPr>
          <p:cNvPr id="155" name="Google Shape;155;p23"/>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8</a:t>
            </a:fld>
            <a:endParaRPr sz="1400" b="0" i="0" u="none" strike="noStrike" cap="none">
              <a:solidFill>
                <a:schemeClr val="lt1"/>
              </a:solidFill>
              <a:latin typeface="Arial"/>
              <a:ea typeface="Arial"/>
              <a:cs typeface="Arial"/>
              <a:sym typeface="Arial"/>
            </a:endParaRPr>
          </a:p>
        </p:txBody>
      </p:sp>
      <p:sp>
        <p:nvSpPr>
          <p:cNvPr id="156" name="Google Shape;156;p23"/>
          <p:cNvSpPr txBox="1">
            <a:spLocks noGrp="1"/>
          </p:cNvSpPr>
          <p:nvPr>
            <p:ph type="title"/>
          </p:nvPr>
        </p:nvSpPr>
        <p:spPr>
          <a:xfrm>
            <a:off x="457200" y="231099"/>
            <a:ext cx="8229600" cy="846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3600" b="1"/>
              <a:t>Pistol - Utbildning.</a:t>
            </a:r>
            <a:endParaRPr sz="3600"/>
          </a:p>
        </p:txBody>
      </p:sp>
      <p:sp>
        <p:nvSpPr>
          <p:cNvPr id="157" name="Google Shape;157;p23"/>
          <p:cNvSpPr txBox="1">
            <a:spLocks noGrp="1"/>
          </p:cNvSpPr>
          <p:nvPr>
            <p:ph type="body" idx="1"/>
          </p:nvPr>
        </p:nvSpPr>
        <p:spPr>
          <a:xfrm>
            <a:off x="134938" y="1168850"/>
            <a:ext cx="8757542" cy="4484400"/>
          </a:xfrm>
          <a:prstGeom prst="rect">
            <a:avLst/>
          </a:prstGeom>
          <a:noFill/>
          <a:ln>
            <a:noFill/>
          </a:ln>
        </p:spPr>
        <p:txBody>
          <a:bodyPr spcFirstLastPara="1" wrap="square" lIns="91425" tIns="45700" rIns="91425" bIns="45700" anchor="t" anchorCtr="0">
            <a:noAutofit/>
          </a:bodyPr>
          <a:lstStyle/>
          <a:p>
            <a:pPr marL="457200" lvl="0" indent="-349250" algn="l" rtl="0">
              <a:lnSpc>
                <a:spcPct val="120000"/>
              </a:lnSpc>
              <a:spcBef>
                <a:spcPts val="0"/>
              </a:spcBef>
              <a:spcAft>
                <a:spcPts val="0"/>
              </a:spcAft>
              <a:buSzPts val="1900"/>
              <a:buChar char="•"/>
            </a:pPr>
            <a:r>
              <a:rPr lang="sv-SE" sz="1900" dirty="0">
                <a:solidFill>
                  <a:srgbClr val="17365D"/>
                </a:solidFill>
              </a:rPr>
              <a:t>För att kunna utveckla och stimulera talanger till elitsatsningar kommer träningsläger och tävlingsaktiviteter genomföras.</a:t>
            </a:r>
            <a:endParaRPr sz="1900" dirty="0">
              <a:solidFill>
                <a:srgbClr val="17365D"/>
              </a:solidFill>
            </a:endParaRPr>
          </a:p>
          <a:p>
            <a:pPr marL="457200" lvl="0" indent="-349250" algn="l" rtl="0">
              <a:lnSpc>
                <a:spcPct val="120000"/>
              </a:lnSpc>
              <a:spcBef>
                <a:spcPts val="0"/>
              </a:spcBef>
              <a:spcAft>
                <a:spcPts val="0"/>
              </a:spcAft>
              <a:buClr>
                <a:srgbClr val="17365D"/>
              </a:buClr>
              <a:buSzPts val="1900"/>
              <a:buChar char="•"/>
            </a:pPr>
            <a:r>
              <a:rPr lang="sv-SE" sz="1900" dirty="0">
                <a:solidFill>
                  <a:srgbClr val="17365D"/>
                </a:solidFill>
              </a:rPr>
              <a:t>Breddläger kommer att ske på olika platser i landet för juniorer och seniorer.</a:t>
            </a:r>
            <a:endParaRPr sz="1900" dirty="0">
              <a:solidFill>
                <a:srgbClr val="17365D"/>
              </a:solidFill>
            </a:endParaRPr>
          </a:p>
          <a:p>
            <a:pPr marL="457200" lvl="0" indent="-349250" algn="l" rtl="0">
              <a:lnSpc>
                <a:spcPct val="120000"/>
              </a:lnSpc>
              <a:spcBef>
                <a:spcPts val="0"/>
              </a:spcBef>
              <a:spcAft>
                <a:spcPts val="0"/>
              </a:spcAft>
              <a:buClr>
                <a:srgbClr val="17365D"/>
              </a:buClr>
              <a:buSzPts val="1900"/>
              <a:buChar char="•"/>
            </a:pPr>
            <a:r>
              <a:rPr lang="sv-SE" sz="1900" dirty="0">
                <a:solidFill>
                  <a:srgbClr val="17365D"/>
                </a:solidFill>
              </a:rPr>
              <a:t>Träningsläger för de ungdomar som deltagit i Svenska ungdomscupen kommer att fortsätta.</a:t>
            </a:r>
            <a:endParaRPr sz="1900" dirty="0">
              <a:solidFill>
                <a:srgbClr val="17365D"/>
              </a:solidFill>
            </a:endParaRPr>
          </a:p>
          <a:p>
            <a:pPr marL="457200" lvl="0" indent="-349250" algn="l" rtl="0">
              <a:lnSpc>
                <a:spcPct val="120000"/>
              </a:lnSpc>
              <a:spcBef>
                <a:spcPts val="0"/>
              </a:spcBef>
              <a:spcAft>
                <a:spcPts val="0"/>
              </a:spcAft>
              <a:buClr>
                <a:srgbClr val="17365D"/>
              </a:buClr>
              <a:buSzPts val="1900"/>
              <a:buChar char="•"/>
            </a:pPr>
            <a:r>
              <a:rPr lang="sv-SE" sz="1900" dirty="0">
                <a:solidFill>
                  <a:srgbClr val="17365D"/>
                </a:solidFill>
              </a:rPr>
              <a:t>Domarutbildningar där man satsar främst på yngre personer och kvinnor då nuvarande domargrupp har en väldigt hög medelålder kommer att genomföras</a:t>
            </a:r>
            <a:r>
              <a:rPr lang="sv-SE" sz="1900" dirty="0" smtClean="0">
                <a:solidFill>
                  <a:srgbClr val="17365D"/>
                </a:solidFill>
              </a:rPr>
              <a:t>.</a:t>
            </a:r>
          </a:p>
          <a:p>
            <a:pPr marL="457200" lvl="0" indent="-349250" algn="l" rtl="0">
              <a:lnSpc>
                <a:spcPct val="120000"/>
              </a:lnSpc>
              <a:spcBef>
                <a:spcPts val="0"/>
              </a:spcBef>
              <a:spcAft>
                <a:spcPts val="0"/>
              </a:spcAft>
              <a:buClr>
                <a:srgbClr val="17365D"/>
              </a:buClr>
              <a:buSzPts val="1900"/>
              <a:buChar char="•"/>
            </a:pPr>
            <a:r>
              <a:rPr lang="sv-SE" sz="1900" dirty="0" smtClean="0"/>
              <a:t>Fortsätter arbetet med en utvecklingsgrupp för ledare/tränare.</a:t>
            </a:r>
            <a:endParaRPr sz="1900" dirty="0">
              <a:solidFill>
                <a:srgbClr val="17365D"/>
              </a:solidFill>
            </a:endParaRPr>
          </a:p>
          <a:p>
            <a:pPr marL="0" lvl="0" indent="0" algn="l" rtl="0">
              <a:lnSpc>
                <a:spcPct val="115000"/>
              </a:lnSpc>
              <a:spcBef>
                <a:spcPts val="0"/>
              </a:spcBef>
              <a:spcAft>
                <a:spcPts val="0"/>
              </a:spcAft>
              <a:buClr>
                <a:schemeClr val="dk1"/>
              </a:buClr>
              <a:buSzPts val="1100"/>
              <a:buFont typeface="Arial"/>
              <a:buNone/>
            </a:pPr>
            <a:endParaRPr sz="1100" dirty="0">
              <a:solidFill>
                <a:schemeClr val="dk1"/>
              </a:solidFill>
              <a:latin typeface="Arial"/>
              <a:ea typeface="Arial"/>
              <a:cs typeface="Arial"/>
              <a:sym typeface="Arial"/>
            </a:endParaRPr>
          </a:p>
          <a:p>
            <a:pPr marL="0" marR="0" lvl="0" indent="0" algn="l" rtl="0">
              <a:lnSpc>
                <a:spcPct val="105000"/>
              </a:lnSpc>
              <a:spcBef>
                <a:spcPts val="0"/>
              </a:spcBef>
              <a:spcAft>
                <a:spcPts val="0"/>
              </a:spcAft>
              <a:buClr>
                <a:srgbClr val="538CD5"/>
              </a:buClr>
              <a:buFont typeface="Limelight"/>
              <a:buNone/>
            </a:pPr>
            <a:endParaRPr sz="2200" dirty="0">
              <a:solidFill>
                <a:srgbClr val="17365D"/>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dt" idx="10"/>
          </p:nvPr>
        </p:nvSpPr>
        <p:spPr>
          <a:xfrm>
            <a:off x="134938" y="6524625"/>
            <a:ext cx="2722550" cy="4048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986FAD41-E2C7-4DDA-B71B-4021EF3CBDC8}" type="datetime1">
              <a:rPr lang="sv-SE" sz="1400" b="0" i="0" u="none" strike="noStrike" cap="none" smtClean="0">
                <a:solidFill>
                  <a:schemeClr val="lt1"/>
                </a:solidFill>
                <a:latin typeface="Century Gothic"/>
                <a:sym typeface="Century Gothic"/>
              </a:rPr>
              <a:t>2024-04-02</a:t>
            </a:fld>
            <a:endParaRPr sz="1400" b="0" i="0" u="none" strike="noStrike" cap="none">
              <a:solidFill>
                <a:schemeClr val="lt1"/>
              </a:solidFill>
              <a:latin typeface="Century Gothic"/>
              <a:ea typeface="Century Gothic"/>
              <a:cs typeface="Century Gothic"/>
              <a:sym typeface="Century Gothic"/>
            </a:endParaRPr>
          </a:p>
        </p:txBody>
      </p:sp>
      <p:sp>
        <p:nvSpPr>
          <p:cNvPr id="163" name="Google Shape;163;p24"/>
          <p:cNvSpPr txBox="1">
            <a:spLocks noGrp="1"/>
          </p:cNvSpPr>
          <p:nvPr>
            <p:ph type="sldNum" idx="12"/>
          </p:nvPr>
        </p:nvSpPr>
        <p:spPr>
          <a:xfrm>
            <a:off x="5259655" y="6524625"/>
            <a:ext cx="3776395" cy="40481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sv-SE" sz="1400" b="0" i="0" u="none" strike="noStrike" cap="none">
                <a:solidFill>
                  <a:schemeClr val="lt1"/>
                </a:solidFill>
                <a:latin typeface="Arial"/>
                <a:ea typeface="Arial"/>
                <a:cs typeface="Arial"/>
                <a:sym typeface="Arial"/>
              </a:rPr>
              <a:t>9</a:t>
            </a:fld>
            <a:endParaRPr sz="1400" b="0" i="0" u="none" strike="noStrike" cap="none">
              <a:solidFill>
                <a:schemeClr val="lt1"/>
              </a:solidFill>
              <a:latin typeface="Arial"/>
              <a:ea typeface="Arial"/>
              <a:cs typeface="Arial"/>
              <a:sym typeface="Arial"/>
            </a:endParaRPr>
          </a:p>
        </p:txBody>
      </p:sp>
      <p:sp>
        <p:nvSpPr>
          <p:cNvPr id="164" name="Google Shape;164;p24"/>
          <p:cNvSpPr txBox="1">
            <a:spLocks noGrp="1"/>
          </p:cNvSpPr>
          <p:nvPr>
            <p:ph type="title"/>
          </p:nvPr>
        </p:nvSpPr>
        <p:spPr>
          <a:xfrm>
            <a:off x="133585" y="198529"/>
            <a:ext cx="8770373" cy="65198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b="1" dirty="0"/>
          </a:p>
          <a:p>
            <a:pPr marL="0" marR="0" lvl="0" indent="0" algn="ctr" rtl="0">
              <a:spcBef>
                <a:spcPts val="0"/>
              </a:spcBef>
              <a:spcAft>
                <a:spcPts val="0"/>
              </a:spcAft>
              <a:buNone/>
            </a:pPr>
            <a:r>
              <a:rPr lang="sv-SE" sz="3600" b="1" i="0" u="none" strike="noStrike" cap="none" dirty="0">
                <a:solidFill>
                  <a:schemeClr val="dk2"/>
                </a:solidFill>
                <a:latin typeface="Century Gothic"/>
                <a:ea typeface="Century Gothic"/>
                <a:cs typeface="Century Gothic"/>
                <a:sym typeface="Century Gothic"/>
              </a:rPr>
              <a:t>Målsättning </a:t>
            </a:r>
            <a:r>
              <a:rPr lang="sv-SE" sz="3600" b="1" i="0" u="none" strike="noStrike" cap="none" dirty="0" smtClean="0">
                <a:solidFill>
                  <a:schemeClr val="dk2"/>
                </a:solidFill>
                <a:latin typeface="Century Gothic"/>
                <a:ea typeface="Century Gothic"/>
                <a:cs typeface="Century Gothic"/>
                <a:sym typeface="Century Gothic"/>
              </a:rPr>
              <a:t>20</a:t>
            </a:r>
            <a:r>
              <a:rPr lang="sv-SE" sz="3600" b="1" dirty="0" smtClean="0"/>
              <a:t>24</a:t>
            </a:r>
            <a:endParaRPr sz="3600" b="1" dirty="0"/>
          </a:p>
          <a:p>
            <a:pPr marL="0" marR="0" lvl="0" indent="0" algn="ctr" rtl="0">
              <a:spcBef>
                <a:spcPts val="0"/>
              </a:spcBef>
              <a:spcAft>
                <a:spcPts val="0"/>
              </a:spcAft>
              <a:buNone/>
            </a:pPr>
            <a:r>
              <a:rPr lang="sv-SE" sz="3600" b="1" dirty="0"/>
              <a:t>för sektionen.</a:t>
            </a:r>
            <a:endParaRPr sz="3600" b="1" dirty="0"/>
          </a:p>
        </p:txBody>
      </p:sp>
      <p:sp>
        <p:nvSpPr>
          <p:cNvPr id="165" name="Google Shape;165;p24"/>
          <p:cNvSpPr/>
          <p:nvPr/>
        </p:nvSpPr>
        <p:spPr>
          <a:xfrm>
            <a:off x="425003" y="1380633"/>
            <a:ext cx="8216721" cy="4693593"/>
          </a:xfrm>
          <a:prstGeom prst="rect">
            <a:avLst/>
          </a:prstGeom>
          <a:noFill/>
          <a:ln>
            <a:noFill/>
          </a:ln>
        </p:spPr>
        <p:txBody>
          <a:bodyPr spcFirstLastPara="1" wrap="square" lIns="91425" tIns="45700" rIns="91425" bIns="45700" anchor="t" anchorCtr="0">
            <a:noAutofit/>
          </a:bodyPr>
          <a:lstStyle/>
          <a:p>
            <a:pPr marL="457200" indent="-349250">
              <a:lnSpc>
                <a:spcPct val="120000"/>
              </a:lnSpc>
              <a:buClr>
                <a:srgbClr val="17365D"/>
              </a:buClr>
              <a:buSzPts val="1900"/>
              <a:buFont typeface="Century Gothic"/>
              <a:buChar char="•"/>
            </a:pPr>
            <a:r>
              <a:rPr lang="sv-SE" sz="1800" dirty="0">
                <a:solidFill>
                  <a:srgbClr val="17365D"/>
                </a:solidFill>
                <a:latin typeface="Century Gothic"/>
                <a:sym typeface="Century Gothic"/>
              </a:rPr>
              <a:t>att alla som är intresserade av att bedriva skytte skall ges möjlighet till det.</a:t>
            </a:r>
            <a:endParaRPr sz="1800" dirty="0">
              <a:solidFill>
                <a:srgbClr val="17365D"/>
              </a:solidFill>
              <a:latin typeface="Century Gothic"/>
              <a:sym typeface="Century Gothic"/>
            </a:endParaRPr>
          </a:p>
          <a:p>
            <a:pPr marL="457200" indent="-349250">
              <a:lnSpc>
                <a:spcPct val="120000"/>
              </a:lnSpc>
              <a:buClr>
                <a:srgbClr val="17365D"/>
              </a:buClr>
              <a:buSzPts val="1900"/>
              <a:buFont typeface="Century Gothic"/>
              <a:buChar char="•"/>
            </a:pPr>
            <a:r>
              <a:rPr lang="sv-SE" sz="1800" dirty="0">
                <a:solidFill>
                  <a:srgbClr val="17365D"/>
                </a:solidFill>
                <a:latin typeface="Century Gothic"/>
                <a:sym typeface="Century Gothic"/>
              </a:rPr>
              <a:t>att utbilda ledare som kan stimulera till en bra verksamhet där alla känner sig trygga och kan utvecklas oavsett kön, ålder eller funktionsvariation.</a:t>
            </a:r>
            <a:endParaRPr sz="1800" dirty="0">
              <a:solidFill>
                <a:srgbClr val="17365D"/>
              </a:solidFill>
              <a:latin typeface="Century Gothic"/>
              <a:sym typeface="Century Gothic"/>
            </a:endParaRPr>
          </a:p>
          <a:p>
            <a:pPr marL="457200" indent="-349250">
              <a:lnSpc>
                <a:spcPct val="120000"/>
              </a:lnSpc>
              <a:buClr>
                <a:srgbClr val="17365D"/>
              </a:buClr>
              <a:buSzPts val="1900"/>
              <a:buFont typeface="Century Gothic"/>
              <a:buChar char="•"/>
            </a:pPr>
            <a:r>
              <a:rPr lang="sv-SE" sz="1800" dirty="0">
                <a:solidFill>
                  <a:srgbClr val="17365D"/>
                </a:solidFill>
                <a:latin typeface="Century Gothic"/>
                <a:sym typeface="Century Gothic"/>
              </a:rPr>
              <a:t>att sträva mot en jämlik grund inom skyttet inte bara genusbaserat utan även att ungdomar ges möjlighet att få inflytande, såväl inom sektionen som inom SDF och föreningar.</a:t>
            </a:r>
            <a:endParaRPr sz="1800" dirty="0">
              <a:solidFill>
                <a:srgbClr val="17365D"/>
              </a:solidFill>
              <a:latin typeface="Century Gothic"/>
              <a:sym typeface="Century Gothic"/>
            </a:endParaRPr>
          </a:p>
          <a:p>
            <a:pPr marL="457200" indent="-349250">
              <a:lnSpc>
                <a:spcPct val="120000"/>
              </a:lnSpc>
              <a:buClr>
                <a:srgbClr val="17365D"/>
              </a:buClr>
              <a:buSzPts val="1900"/>
              <a:buFont typeface="Century Gothic"/>
              <a:buChar char="•"/>
            </a:pPr>
            <a:r>
              <a:rPr lang="sv-SE" sz="1800" dirty="0">
                <a:solidFill>
                  <a:srgbClr val="17365D"/>
                </a:solidFill>
                <a:latin typeface="Century Gothic"/>
                <a:sym typeface="Century Gothic"/>
              </a:rPr>
              <a:t>att veteraner kan fortsätta att träna och tävla utifrån sina förutsättningar.</a:t>
            </a:r>
            <a:endParaRPr sz="1800" dirty="0">
              <a:solidFill>
                <a:srgbClr val="17365D"/>
              </a:solidFill>
              <a:latin typeface="Century Gothic"/>
              <a:sym typeface="Century Gothic"/>
            </a:endParaRPr>
          </a:p>
          <a:p>
            <a:pPr marL="457200" indent="-349250">
              <a:lnSpc>
                <a:spcPct val="120000"/>
              </a:lnSpc>
              <a:buClr>
                <a:srgbClr val="17365D"/>
              </a:buClr>
              <a:buSzPts val="1900"/>
              <a:buFont typeface="Century Gothic"/>
              <a:buChar char="•"/>
            </a:pPr>
            <a:r>
              <a:rPr lang="sv-SE" sz="1800" dirty="0">
                <a:solidFill>
                  <a:srgbClr val="17365D"/>
                </a:solidFill>
                <a:latin typeface="Century Gothic"/>
                <a:sym typeface="Century Gothic"/>
              </a:rPr>
              <a:t>att ta del av digitala utbildningar som stärker skyttens möjligheter i fråga om skytteteknik, regelverk och hälsa.</a:t>
            </a:r>
            <a:endParaRPr sz="1800" dirty="0">
              <a:solidFill>
                <a:srgbClr val="17365D"/>
              </a:solidFill>
              <a:latin typeface="Century Gothic"/>
              <a:sym typeface="Century Gothic"/>
            </a:endParaRPr>
          </a:p>
          <a:p>
            <a:pPr marL="457200" indent="-349250">
              <a:lnSpc>
                <a:spcPct val="120000"/>
              </a:lnSpc>
              <a:buClr>
                <a:srgbClr val="17365D"/>
              </a:buClr>
              <a:buSzPts val="1900"/>
              <a:buFont typeface="Century Gothic"/>
              <a:buChar char="•"/>
            </a:pPr>
            <a:r>
              <a:rPr lang="sv-SE" sz="1800" dirty="0">
                <a:solidFill>
                  <a:srgbClr val="17365D"/>
                </a:solidFill>
                <a:latin typeface="Century Gothic"/>
                <a:sym typeface="Century Gothic"/>
              </a:rPr>
              <a:t>att ha </a:t>
            </a:r>
            <a:r>
              <a:rPr lang="sv-SE" sz="1800" dirty="0" smtClean="0">
                <a:solidFill>
                  <a:srgbClr val="17365D"/>
                </a:solidFill>
                <a:latin typeface="Century Gothic"/>
                <a:sym typeface="Century Gothic"/>
              </a:rPr>
              <a:t>tränarutbildningar i föreningar och distrikt syftandet till att stötta i föreningarnas verksamhet.</a:t>
            </a:r>
            <a:endParaRPr sz="1800" dirty="0">
              <a:solidFill>
                <a:srgbClr val="17365D"/>
              </a:solidFill>
              <a:latin typeface="Century Gothic"/>
              <a:sym typeface="Century Gothic"/>
            </a:endParaRPr>
          </a:p>
        </p:txBody>
      </p:sp>
    </p:spTree>
  </p:cSld>
  <p:clrMapOvr>
    <a:masterClrMapping/>
  </p:clrMapOvr>
</p:sld>
</file>

<file path=ppt/theme/theme1.xml><?xml version="1.0" encoding="utf-8"?>
<a:theme xmlns:a="http://schemas.openxmlformats.org/drawingml/2006/main" name="Beslutunderlag SNF2">
  <a:themeElements>
    <a:clrScheme name="SSNf">
      <a:dk1>
        <a:srgbClr val="000000"/>
      </a:dk1>
      <a:lt1>
        <a:srgbClr val="FFFFFF"/>
      </a:lt1>
      <a:dk2>
        <a:srgbClr val="1F497D"/>
      </a:dk2>
      <a:lt2>
        <a:srgbClr val="EEECE1"/>
      </a:lt2>
      <a:accent1>
        <a:srgbClr val="00337F"/>
      </a:accent1>
      <a:accent2>
        <a:srgbClr val="96172E"/>
      </a:accent2>
      <a:accent3>
        <a:srgbClr val="608E3A"/>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slutunderlag SNF2">
  <a:themeElements>
    <a:clrScheme name="SSNf">
      <a:dk1>
        <a:srgbClr val="000000"/>
      </a:dk1>
      <a:lt1>
        <a:srgbClr val="FFFFFF"/>
      </a:lt1>
      <a:dk2>
        <a:srgbClr val="1F497D"/>
      </a:dk2>
      <a:lt2>
        <a:srgbClr val="EEECE1"/>
      </a:lt2>
      <a:accent1>
        <a:srgbClr val="00337F"/>
      </a:accent1>
      <a:accent2>
        <a:srgbClr val="96172E"/>
      </a:accent2>
      <a:accent3>
        <a:srgbClr val="608E3A"/>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29663</TotalTime>
  <Words>879</Words>
  <Application>Microsoft Office PowerPoint</Application>
  <PresentationFormat>Bildspel på skärmen (4:3)</PresentationFormat>
  <Paragraphs>108</Paragraphs>
  <Slides>12</Slides>
  <Notes>12</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12</vt:i4>
      </vt:variant>
    </vt:vector>
  </HeadingPairs>
  <TitlesOfParts>
    <vt:vector size="20" baseType="lpstr">
      <vt:lpstr>Arial</vt:lpstr>
      <vt:lpstr>Times New Roman</vt:lpstr>
      <vt:lpstr>Limelight</vt:lpstr>
      <vt:lpstr>Noto Sans Symbols</vt:lpstr>
      <vt:lpstr>Calibri</vt:lpstr>
      <vt:lpstr>Century Gothic</vt:lpstr>
      <vt:lpstr>Beslutunderlag SNF2</vt:lpstr>
      <vt:lpstr>Beslutunderlag SNF2</vt:lpstr>
      <vt:lpstr>VERKSAMHETSPLAN 2024</vt:lpstr>
      <vt:lpstr>PowerPoint-presentation</vt:lpstr>
      <vt:lpstr>PowerPoint-presentation</vt:lpstr>
      <vt:lpstr>Pistol – En reflektion över 2023 </vt:lpstr>
      <vt:lpstr>PowerPoint-presentation</vt:lpstr>
      <vt:lpstr>PowerPoint-presentation</vt:lpstr>
      <vt:lpstr>PowerPoint-presentation</vt:lpstr>
      <vt:lpstr>Pistol - Utbildning.</vt:lpstr>
      <vt:lpstr> Målsättning 2024 för sektionen.</vt:lpstr>
      <vt:lpstr> Pistol - ett axplock av internationella tävlingar.</vt:lpstr>
      <vt:lpstr>Övrigt</vt:lpstr>
      <vt:lpstr>www.skyttesport.se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VERKSAMHETSPLAN 2022</dc:title>
  <dc:creator>Thomsson, Mattias</dc:creator>
  <cp:lastModifiedBy>Jenny</cp:lastModifiedBy>
  <cp:revision>73</cp:revision>
  <dcterms:created xsi:type="dcterms:W3CDTF">2019-02-11T14:39:41Z</dcterms:created>
  <dcterms:modified xsi:type="dcterms:W3CDTF">2024-04-02T19:09:20Z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11bf0b77-92f2-433e-8059-9bc3a7b8ff61</vt:lpwstr>
  </property>
  <property fmtid="{D5CDD505-2E9C-101B-9397-08002B2CF9AE}" pid="3" name="FörsvarsmaktenKlassificering">
    <vt:lpwstr>ES</vt:lpwstr>
  </property>
  <property fmtid="{D5CDD505-2E9C-101B-9397-08002B2CF9AE}" pid="4" name="FörsvarsmaktenSEKRETESSKLASSIFICERAD">
    <vt:lpwstr/>
  </property>
  <property fmtid="{D5CDD505-2E9C-101B-9397-08002B2CF9AE}" pid="5" name="Klassificering">
    <vt:lpwstr>ES</vt:lpwstr>
  </property>
</Properties>
</file>